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19"/>
  </p:notesMasterIdLst>
  <p:sldIdLst>
    <p:sldId id="257" r:id="rId2"/>
    <p:sldId id="258" r:id="rId3"/>
    <p:sldId id="269" r:id="rId4"/>
    <p:sldId id="260" r:id="rId5"/>
    <p:sldId id="259" r:id="rId6"/>
    <p:sldId id="270" r:id="rId7"/>
    <p:sldId id="261" r:id="rId8"/>
    <p:sldId id="264" r:id="rId9"/>
    <p:sldId id="262" r:id="rId10"/>
    <p:sldId id="263" r:id="rId11"/>
    <p:sldId id="266" r:id="rId12"/>
    <p:sldId id="267" r:id="rId13"/>
    <p:sldId id="273" r:id="rId14"/>
    <p:sldId id="271" r:id="rId15"/>
    <p:sldId id="272" r:id="rId16"/>
    <p:sldId id="265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80" y="3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7D324-B853-4029-B17D-9F9ECFD2EC63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DBADD-8F20-4E1F-AF14-A38532EBB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72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DBADD-8F20-4E1F-AF14-A38532EBBD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9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11/8/2023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11/8/2023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11/8/2023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11/8/2023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11/8/2023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11/8/2023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11/8/2023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11/8/2023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1538654"/>
            <a:ext cx="6253317" cy="2786458"/>
          </a:xfrm>
        </p:spPr>
        <p:txBody>
          <a:bodyPr>
            <a:normAutofit/>
          </a:bodyPr>
          <a:lstStyle/>
          <a:p>
            <a:r>
              <a:rPr lang="en-US" sz="4000" dirty="0"/>
              <a:t>Mile Hill Public Facility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HVAC </a:t>
            </a:r>
            <a:br>
              <a:rPr lang="en-US" sz="4000" dirty="0"/>
            </a:br>
            <a:r>
              <a:rPr lang="en-US" sz="4000" dirty="0"/>
              <a:t>INVESTIGATION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July 21, 2021 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Bradley - HVAC INVESTIGATION</a:t>
            </a:r>
          </a:p>
        </p:txBody>
      </p:sp>
      <p:pic>
        <p:nvPicPr>
          <p:cNvPr id="5" name="Picture 4" descr="Shadows on staircase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923192"/>
            <a:ext cx="4635315" cy="523581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B0093E-B17C-44D5-98D2-14B35972F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" y="175846"/>
            <a:ext cx="4677509" cy="48665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93CDC5-7F68-4EC4-8C2F-D29DDE7F6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31" y="444012"/>
            <a:ext cx="5644661" cy="459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04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9EF445-657F-4CE5-AC4B-29E1F7EC0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3" y="423129"/>
            <a:ext cx="6328996" cy="5067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60D173-5549-4A31-B3CA-6C0F5A2F1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358" y="232996"/>
            <a:ext cx="4403480" cy="58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08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F04EB-0C1D-4010-A5B5-A1DF730B0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1788"/>
            <a:ext cx="8235462" cy="593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7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4426D-99AC-4BCA-AD80-8EEB92D9F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1015"/>
            <a:ext cx="9144000" cy="60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81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FC0AB-FD5B-425C-89B1-D91DF3DE1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7923"/>
            <a:ext cx="9144000" cy="62161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54263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F0315F-FE7A-4FFD-B66B-72C644EF9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00939"/>
            <a:ext cx="9888071" cy="611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72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CF01E4-7C05-4D6B-844C-E7023B02F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8" y="87924"/>
            <a:ext cx="4599842" cy="6133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201750-3354-4A33-83EF-0D24D2D5C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22" y="87924"/>
            <a:ext cx="4362084" cy="620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13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F1C46C-F211-4BC7-93AD-454D12A35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34108"/>
            <a:ext cx="9144000" cy="580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27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 anchor="ctr">
            <a:normAutofit/>
          </a:bodyPr>
          <a:lstStyle/>
          <a:p>
            <a:pPr lvl="0"/>
            <a:r>
              <a:rPr lang="en-US" sz="4800" dirty="0">
                <a:solidFill>
                  <a:srgbClr val="002060"/>
                </a:solidFill>
              </a:rPr>
              <a:t>Mile Hill Public Facility</a:t>
            </a:r>
            <a:br>
              <a:rPr lang="en-US" sz="4800" dirty="0">
                <a:solidFill>
                  <a:srgbClr val="002060"/>
                </a:solidFill>
              </a:rPr>
            </a:br>
            <a:r>
              <a:rPr lang="en-US" sz="4800" dirty="0">
                <a:solidFill>
                  <a:srgbClr val="002060"/>
                </a:solidFill>
              </a:rPr>
              <a:t>4459 SE Mile Hill Drive</a:t>
            </a:r>
            <a:br>
              <a:rPr lang="en-US" sz="4800" dirty="0">
                <a:solidFill>
                  <a:srgbClr val="002060"/>
                </a:solidFill>
              </a:rPr>
            </a:br>
            <a:r>
              <a:rPr lang="en-US" sz="4800" dirty="0">
                <a:solidFill>
                  <a:srgbClr val="002060"/>
                </a:solidFill>
              </a:rPr>
              <a:t>Port Orchard, WA 98366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+mj-lt"/>
              </a:rPr>
              <a:t>Kitsap County </a:t>
            </a:r>
          </a:p>
          <a:p>
            <a:r>
              <a:rPr lang="en-US" dirty="0">
                <a:solidFill>
                  <a:srgbClr val="FFFFFF"/>
                </a:solidFill>
                <a:latin typeface="+mj-lt"/>
              </a:rPr>
              <a:t>Department of Human Services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D0E20F-7960-42A5-8538-94A12C8E7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148" y="5412073"/>
            <a:ext cx="1024897" cy="90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166EB7-7032-4685-ABAE-EF2B325ED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4204"/>
            <a:ext cx="8037635" cy="580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50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3ECBF7-E205-4AE4-931F-37CDF61AC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104" y="185169"/>
            <a:ext cx="3970661" cy="5294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9805C9-991A-4CF9-8232-A9B3AF356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5169"/>
            <a:ext cx="3703027" cy="493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18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C02159-517C-4E42-ABDC-286CE6B73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32" y="518257"/>
            <a:ext cx="7122584" cy="53419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227481-D54B-4192-9B62-00731F611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316" y="518257"/>
            <a:ext cx="3550097" cy="534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23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62E77E-DAA7-4DB2-A4B7-B476A934B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92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E1D6B51-4179-4E54-999E-DCF642BB5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3" y="852854"/>
            <a:ext cx="6711624" cy="5033718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35DF33-F164-4BBA-9D36-E225D3817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653" y="818783"/>
            <a:ext cx="3764574" cy="501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53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DAE350-298B-40C4-8438-ADE84F157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58" y="400049"/>
            <a:ext cx="7397264" cy="5547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7F518-37BB-4038-BABF-469DD8E71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519" y="400049"/>
            <a:ext cx="4121395" cy="549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88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D5571D-2A3C-4A12-AA8B-5C756279F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23" y="681405"/>
            <a:ext cx="5832229" cy="4374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A1470D-7276-4AB5-9B6E-DE91F08F5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42" y="681405"/>
            <a:ext cx="5380892" cy="443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08640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WO.pptx" id="{769520F8-BFE5-4C8C-A7AA-375C025A91CE}" vid="{AEAFD717-D3C8-4034-8F7E-D5220B0CCE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CCEC6634EB504D959FEF925DA82B98" ma:contentTypeVersion="13" ma:contentTypeDescription="Create a new document." ma:contentTypeScope="" ma:versionID="0f693adcab5841ae174fecdbaa91d204">
  <xsd:schema xmlns:xsd="http://www.w3.org/2001/XMLSchema" xmlns:xs="http://www.w3.org/2001/XMLSchema" xmlns:p="http://schemas.microsoft.com/office/2006/metadata/properties" xmlns:ns1="http://schemas.microsoft.com/sharepoint/v3" xmlns:ns2="f9d29b15-1262-40d4-903d-b7583744aa1e" xmlns:ns3="912d177a-6cc5-4f6e-87a1-a122c73ed428" targetNamespace="http://schemas.microsoft.com/office/2006/metadata/properties" ma:root="true" ma:fieldsID="d967cda8e5151644a07332218ce5de7f" ns1:_="" ns2:_="" ns3:_="">
    <xsd:import namespace="http://schemas.microsoft.com/sharepoint/v3"/>
    <xsd:import namespace="f9d29b15-1262-40d4-903d-b7583744aa1e"/>
    <xsd:import namespace="912d177a-6cc5-4f6e-87a1-a122c73ed428"/>
    <xsd:element name="properties">
      <xsd:complexType>
        <xsd:sequence>
          <xsd:element name="documentManagement">
            <xsd:complexType>
              <xsd:all>
                <xsd:element ref="ns2:Record_x0020_Subject" minOccurs="0"/>
                <xsd:element ref="ns2:snol" minOccurs="0"/>
                <xsd:element ref="ns2:Annual_x0020_Budget_x0020_Documents" minOccurs="0"/>
                <xsd:element ref="ns2:Bid_x0020_Number" minOccurs="0"/>
                <xsd:element ref="ns2:Document_x0020_Type" minOccurs="0"/>
                <xsd:element ref="ns2:Awarded_x0020_Vendor" minOccurs="0"/>
                <xsd:element ref="ns2:Awarded_x0020_Amount" minOccurs="0"/>
                <xsd:element ref="ns1:PublishingStartDate" minOccurs="0"/>
                <xsd:element ref="ns1:PublishingExpirationDate" minOccurs="0"/>
                <xsd:element ref="ns3:m7861dba342b4f0698c58ef3d271f84f" minOccurs="0"/>
                <xsd:element ref="ns3:TaxCatchAll" minOccurs="0"/>
                <xsd:element ref="ns2:Bid_x0020_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2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3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d29b15-1262-40d4-903d-b7583744aa1e" elementFormDefault="qualified">
    <xsd:import namespace="http://schemas.microsoft.com/office/2006/documentManagement/types"/>
    <xsd:import namespace="http://schemas.microsoft.com/office/infopath/2007/PartnerControls"/>
    <xsd:element name="Record_x0020_Subject" ma:index="2" nillable="true" ma:displayName="Record Subject" ma:format="Dropdown" ma:internalName="Record_x0020_Subject">
      <xsd:simpleType>
        <xsd:restriction base="dms:Choice">
          <xsd:enumeration value="Arts Board"/>
          <xsd:enumeration value="Budget"/>
          <xsd:enumeration value="Contracts"/>
          <xsd:enumeration value="CTR Program"/>
          <xsd:enumeration value="Givens Application"/>
          <xsd:enumeration value="Lodging Tax"/>
          <xsd:enumeration value="Online Bids"/>
          <xsd:enumeration value="Public Records"/>
          <xsd:enumeration value="Purchasing"/>
          <xsd:enumeration value="Purchasing Sole Source &amp; Emergency"/>
          <xsd:enumeration value="Purchasing Agreements"/>
          <xsd:enumeration value="Template"/>
        </xsd:restriction>
      </xsd:simpleType>
    </xsd:element>
    <xsd:element name="snol" ma:index="4" nillable="true" ma:displayName="Year" ma:internalName="snol">
      <xsd:simpleType>
        <xsd:restriction base="dms:Text">
          <xsd:maxLength value="255"/>
        </xsd:restriction>
      </xsd:simpleType>
    </xsd:element>
    <xsd:element name="Annual_x0020_Budget_x0020_Documents" ma:index="5" nillable="true" ma:displayName="Budget Documents" ma:internalName="Annual_x0020_Budget_x0020_Documents">
      <xsd:simpleType>
        <xsd:restriction base="dms:Text">
          <xsd:maxLength value="255"/>
        </xsd:restriction>
      </xsd:simpleType>
    </xsd:element>
    <xsd:element name="Bid_x0020_Number" ma:index="6" nillable="true" ma:displayName="Bid Number" ma:internalName="Bid_x0020_Number">
      <xsd:simpleType>
        <xsd:restriction base="dms:Text">
          <xsd:maxLength value="255"/>
        </xsd:restriction>
      </xsd:simpleType>
    </xsd:element>
    <xsd:element name="Document_x0020_Type" ma:index="7" nillable="true" ma:displayName="Bid Document Type" ma:description="What is the nature of the document being filed (Legal, Addendum, etc.) FOR USE WITH ONLINE BIDS ONLY" ma:format="Dropdown" ma:internalName="Document_x0020_Type">
      <xsd:simpleType>
        <xsd:restriction base="dms:Choice">
          <xsd:enumeration value="Notice of Award"/>
          <xsd:enumeration value="Notice of Completion"/>
          <xsd:enumeration value="Notice to Proceed"/>
          <xsd:enumeration value="Evaluations/Tabulation"/>
          <xsd:enumeration value="Responses"/>
          <xsd:enumeration value="Site Visit"/>
          <xsd:enumeration value="RFP"/>
          <xsd:enumeration value="RFI"/>
          <xsd:enumeration value="IFB"/>
          <xsd:enumeration value="RFQ"/>
          <xsd:enumeration value="Site Visit"/>
          <xsd:enumeration value="Addendum"/>
          <xsd:enumeration value="Planholder List"/>
          <xsd:enumeration value="Legal Ad"/>
          <xsd:enumeration value="Exhibits"/>
          <xsd:enumeration value="Executed Contract"/>
        </xsd:restriction>
      </xsd:simpleType>
    </xsd:element>
    <xsd:element name="Awarded_x0020_Vendor" ma:index="8" nillable="true" ma:displayName="Awarded Vendor" ma:description="FOR ONLINE BIDS USE ONLY" ma:internalName="Awarded_x0020_Vendor">
      <xsd:simpleType>
        <xsd:restriction base="dms:Text">
          <xsd:maxLength value="255"/>
        </xsd:restriction>
      </xsd:simpleType>
    </xsd:element>
    <xsd:element name="Awarded_x0020_Amount" ma:index="9" nillable="true" ma:displayName="Awarded Amount" ma:description="What was the lowest responsive bid? FOR ONLINE BID USE ONLY" ma:internalName="Awarded_x0020_Amount">
      <xsd:simpleType>
        <xsd:restriction base="dms:Text">
          <xsd:maxLength value="255"/>
        </xsd:restriction>
      </xsd:simpleType>
    </xsd:element>
    <xsd:element name="Bid_x0020_Type" ma:index="20" nillable="true" ma:displayName="Bid Type" ma:default="Not applicable" ma:format="Dropdown" ma:internalName="Bid_x0020_Type">
      <xsd:simpleType>
        <xsd:restriction base="dms:Choice">
          <xsd:enumeration value="Not applicable"/>
          <xsd:enumeration value="RFP - Request for Proposal"/>
          <xsd:enumeration value="RFQ - Request for Qualifications"/>
          <xsd:enumeration value="RFQ - Request for Quotation"/>
          <xsd:enumeration value="RFI - Request for Information"/>
          <xsd:enumeration value="IFB - Informal Bi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d177a-6cc5-4f6e-87a1-a122c73ed428" elementFormDefault="qualified">
    <xsd:import namespace="http://schemas.microsoft.com/office/2006/documentManagement/types"/>
    <xsd:import namespace="http://schemas.microsoft.com/office/infopath/2007/PartnerControls"/>
    <xsd:element name="m7861dba342b4f0698c58ef3d271f84f" ma:index="14" nillable="true" ma:taxonomy="true" ma:internalName="m7861dba342b4f0698c58ef3d271f84f" ma:taxonomyFieldName="Dept_x002F_Office" ma:displayName="Dept/Office" ma:readOnly="false" ma:default="" ma:fieldId="{67861dba-342b-4f06-98c5-8ef3d271f84f}" ma:sspId="7ee9c10e-dcc1-455e-8e12-d7b560db6aa6" ma:termSetId="7fbdd7bd-6c54-43de-84ac-0f91360cc47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ca5ea22e-fe1b-4243-902e-b0c16d4c1a2b}" ma:internalName="TaxCatchAll" ma:showField="CatchAllData" ma:web="bc1450e9-9453-4f35-9557-6410784233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Type xmlns="f9d29b15-1262-40d4-903d-b7583744aa1e">Site Visit</Document_x0020_Type>
    <Record_x0020_Subject xmlns="f9d29b15-1262-40d4-903d-b7583744aa1e">Online Bids</Record_x0020_Subject>
    <snol xmlns="f9d29b15-1262-40d4-903d-b7583744aa1e">2023</snol>
    <TaxCatchAll xmlns="912d177a-6cc5-4f6e-87a1-a122c73ed428">
      <Value>10</Value>
    </TaxCatchAll>
    <Bid_x0020_Type xmlns="f9d29b15-1262-40d4-903d-b7583744aa1e">IFB - Informal Bid</Bid_x0020_Type>
    <PublishingExpirationDate xmlns="http://schemas.microsoft.com/sharepoint/v3" xsi:nil="true"/>
    <Awarded_x0020_Vendor xmlns="f9d29b15-1262-40d4-903d-b7583744aa1e" xsi:nil="true"/>
    <PublishingStartDate xmlns="http://schemas.microsoft.com/sharepoint/v3" xsi:nil="true"/>
    <Annual_x0020_Budget_x0020_Documents xmlns="f9d29b15-1262-40d4-903d-b7583744aa1e" xsi:nil="true"/>
    <Bid_x0020_Number xmlns="f9d29b15-1262-40d4-903d-b7583744aa1e">2023-049</Bid_x0020_Number>
    <Awarded_x0020_Amount xmlns="f9d29b15-1262-40d4-903d-b7583744aa1e" xsi:nil="true"/>
    <m7861dba342b4f0698c58ef3d271f84f xmlns="912d177a-6cc5-4f6e-87a1-a122c73ed428">
      <Terms xmlns="http://schemas.microsoft.com/office/infopath/2007/PartnerControls">
        <TermInfo xmlns="http://schemas.microsoft.com/office/infopath/2007/PartnerControls">
          <TermName xmlns="http://schemas.microsoft.com/office/infopath/2007/PartnerControls">Human Services</TermName>
          <TermId xmlns="http://schemas.microsoft.com/office/infopath/2007/PartnerControls">6d25053b-1aa5-414a-9ec8-bd5acc095099</TermId>
        </TermInfo>
      </Terms>
    </m7861dba342b4f0698c58ef3d271f84f>
  </documentManagement>
</p:properties>
</file>

<file path=customXml/itemProps1.xml><?xml version="1.0" encoding="utf-8"?>
<ds:datastoreItem xmlns:ds="http://schemas.openxmlformats.org/officeDocument/2006/customXml" ds:itemID="{64C6D16D-913B-4E50-989E-112F1FA4C110}"/>
</file>

<file path=customXml/itemProps2.xml><?xml version="1.0" encoding="utf-8"?>
<ds:datastoreItem xmlns:ds="http://schemas.openxmlformats.org/officeDocument/2006/customXml" ds:itemID="{319CD09E-7C4E-4533-9756-CE3AB2469756}"/>
</file>

<file path=customXml/itemProps3.xml><?xml version="1.0" encoding="utf-8"?>
<ds:datastoreItem xmlns:ds="http://schemas.openxmlformats.org/officeDocument/2006/customXml" ds:itemID="{8B1CD70D-0C1F-4641-885A-EA4F1329137E}"/>
</file>

<file path=docProps/app.xml><?xml version="1.0" encoding="utf-8"?>
<Properties xmlns="http://schemas.openxmlformats.org/officeDocument/2006/extended-properties" xmlns:vt="http://schemas.openxmlformats.org/officeDocument/2006/docPropsVTypes">
  <Template>{88B1B47F-CBDD-46EA-AAF1-21C647BE201E}tf56160789_win32</Template>
  <TotalTime>48</TotalTime>
  <Words>40</Words>
  <Application>Microsoft Office PowerPoint</Application>
  <PresentationFormat>Widescreen</PresentationFormat>
  <Paragraphs>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Bookman Old Style</vt:lpstr>
      <vt:lpstr>Calibri</vt:lpstr>
      <vt:lpstr>Franklin Gothic Book</vt:lpstr>
      <vt:lpstr>1_RetrospectVTI</vt:lpstr>
      <vt:lpstr>Mile Hill Public Facility  HVAC  INVESTIGATION</vt:lpstr>
      <vt:lpstr>Mile Hill Public Facility 4459 SE Mile Hill Drive Port Orchard, WA 98366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Mile Hill Public Facility  HVAC  INVESTIGATION</dc:title>
  <dc:creator>Judy-Rae Karlsen</dc:creator>
  <cp:lastModifiedBy>Judy-Rae Karlsen</cp:lastModifiedBy>
  <cp:revision>4</cp:revision>
  <dcterms:created xsi:type="dcterms:W3CDTF">2021-07-23T18:59:48Z</dcterms:created>
  <dcterms:modified xsi:type="dcterms:W3CDTF">2023-11-08T22:50:10Z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0x010100C3CCEC6634EB504D959FEF925DA82B98</vt:lpwstr>
  </property>
  <property fmtid="{D5CDD505-2E9C-101B-9397-08002B2CF9AE}" pid="3" name="Dept/Office">
    <vt:lpwstr>10;#Human Services|6d25053b-1aa5-414a-9ec8-bd5acc095099</vt:lpwstr>
  </property>
</Properties>
</file>