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7" r:id="rId3"/>
    <p:sldId id="290" r:id="rId4"/>
    <p:sldId id="304" r:id="rId5"/>
    <p:sldId id="291" r:id="rId6"/>
    <p:sldId id="292" r:id="rId7"/>
    <p:sldId id="294" r:id="rId8"/>
    <p:sldId id="293" r:id="rId9"/>
    <p:sldId id="295" r:id="rId10"/>
    <p:sldId id="296" r:id="rId11"/>
    <p:sldId id="297" r:id="rId12"/>
    <p:sldId id="305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n Montague" userId="9700f1b0-799b-4d96-824f-cc60903d114d" providerId="ADAL" clId="{673A4EC7-FC69-4842-B67B-8212AFF48D37}"/>
    <pc:docChg chg="modSld">
      <pc:chgData name="Schon Montague" userId="9700f1b0-799b-4d96-824f-cc60903d114d" providerId="ADAL" clId="{673A4EC7-FC69-4842-B67B-8212AFF48D37}" dt="2023-10-19T17:40:35.019" v="82" actId="20577"/>
      <pc:docMkLst>
        <pc:docMk/>
      </pc:docMkLst>
      <pc:sldChg chg="modSp mod">
        <pc:chgData name="Schon Montague" userId="9700f1b0-799b-4d96-824f-cc60903d114d" providerId="ADAL" clId="{673A4EC7-FC69-4842-B67B-8212AFF48D37}" dt="2023-10-19T17:37:20.286" v="16" actId="20577"/>
        <pc:sldMkLst>
          <pc:docMk/>
          <pc:sldMk cId="762070100" sldId="290"/>
        </pc:sldMkLst>
        <pc:spChg chg="mod">
          <ac:chgData name="Schon Montague" userId="9700f1b0-799b-4d96-824f-cc60903d114d" providerId="ADAL" clId="{673A4EC7-FC69-4842-B67B-8212AFF48D37}" dt="2023-10-19T17:37:20.286" v="16" actId="20577"/>
          <ac:spMkLst>
            <pc:docMk/>
            <pc:sldMk cId="762070100" sldId="290"/>
            <ac:spMk id="6" creationId="{A9C1CCE0-4494-9308-C6D1-1F5857DCC52E}"/>
          </ac:spMkLst>
        </pc:spChg>
      </pc:sldChg>
      <pc:sldChg chg="modSp mod">
        <pc:chgData name="Schon Montague" userId="9700f1b0-799b-4d96-824f-cc60903d114d" providerId="ADAL" clId="{673A4EC7-FC69-4842-B67B-8212AFF48D37}" dt="2023-10-19T17:40:07.236" v="76" actId="2711"/>
        <pc:sldMkLst>
          <pc:docMk/>
          <pc:sldMk cId="2477188268" sldId="291"/>
        </pc:sldMkLst>
        <pc:spChg chg="mod">
          <ac:chgData name="Schon Montague" userId="9700f1b0-799b-4d96-824f-cc60903d114d" providerId="ADAL" clId="{673A4EC7-FC69-4842-B67B-8212AFF48D37}" dt="2023-10-19T17:40:07.236" v="76" actId="2711"/>
          <ac:spMkLst>
            <pc:docMk/>
            <pc:sldMk cId="2477188268" sldId="291"/>
            <ac:spMk id="5" creationId="{F89FD44E-3F21-2862-1874-C7D597582837}"/>
          </ac:spMkLst>
        </pc:spChg>
        <pc:spChg chg="mod">
          <ac:chgData name="Schon Montague" userId="9700f1b0-799b-4d96-824f-cc60903d114d" providerId="ADAL" clId="{673A4EC7-FC69-4842-B67B-8212AFF48D37}" dt="2023-10-19T17:37:53.039" v="28"/>
          <ac:spMkLst>
            <pc:docMk/>
            <pc:sldMk cId="2477188268" sldId="291"/>
            <ac:spMk id="6" creationId="{A9C1CCE0-4494-9308-C6D1-1F5857DCC52E}"/>
          </ac:spMkLst>
        </pc:spChg>
      </pc:sldChg>
      <pc:sldChg chg="modSp mod">
        <pc:chgData name="Schon Montague" userId="9700f1b0-799b-4d96-824f-cc60903d114d" providerId="ADAL" clId="{673A4EC7-FC69-4842-B67B-8212AFF48D37}" dt="2023-10-19T17:40:27.193" v="78" actId="20577"/>
        <pc:sldMkLst>
          <pc:docMk/>
          <pc:sldMk cId="2299244771" sldId="300"/>
        </pc:sldMkLst>
        <pc:spChg chg="mod">
          <ac:chgData name="Schon Montague" userId="9700f1b0-799b-4d96-824f-cc60903d114d" providerId="ADAL" clId="{673A4EC7-FC69-4842-B67B-8212AFF48D37}" dt="2023-10-19T17:40:27.193" v="78" actId="20577"/>
          <ac:spMkLst>
            <pc:docMk/>
            <pc:sldMk cId="2299244771" sldId="300"/>
            <ac:spMk id="6" creationId="{A9C1CCE0-4494-9308-C6D1-1F5857DCC52E}"/>
          </ac:spMkLst>
        </pc:spChg>
      </pc:sldChg>
      <pc:sldChg chg="modSp mod">
        <pc:chgData name="Schon Montague" userId="9700f1b0-799b-4d96-824f-cc60903d114d" providerId="ADAL" clId="{673A4EC7-FC69-4842-B67B-8212AFF48D37}" dt="2023-10-19T17:40:30.790" v="80" actId="20577"/>
        <pc:sldMkLst>
          <pc:docMk/>
          <pc:sldMk cId="279155141" sldId="301"/>
        </pc:sldMkLst>
        <pc:spChg chg="mod">
          <ac:chgData name="Schon Montague" userId="9700f1b0-799b-4d96-824f-cc60903d114d" providerId="ADAL" clId="{673A4EC7-FC69-4842-B67B-8212AFF48D37}" dt="2023-10-19T17:40:30.790" v="80" actId="20577"/>
          <ac:spMkLst>
            <pc:docMk/>
            <pc:sldMk cId="279155141" sldId="301"/>
            <ac:spMk id="6" creationId="{A9C1CCE0-4494-9308-C6D1-1F5857DCC52E}"/>
          </ac:spMkLst>
        </pc:spChg>
      </pc:sldChg>
      <pc:sldChg chg="modSp mod">
        <pc:chgData name="Schon Montague" userId="9700f1b0-799b-4d96-824f-cc60903d114d" providerId="ADAL" clId="{673A4EC7-FC69-4842-B67B-8212AFF48D37}" dt="2023-10-19T17:40:35.019" v="82" actId="20577"/>
        <pc:sldMkLst>
          <pc:docMk/>
          <pc:sldMk cId="3526229283" sldId="302"/>
        </pc:sldMkLst>
        <pc:spChg chg="mod">
          <ac:chgData name="Schon Montague" userId="9700f1b0-799b-4d96-824f-cc60903d114d" providerId="ADAL" clId="{673A4EC7-FC69-4842-B67B-8212AFF48D37}" dt="2023-10-19T17:40:35.019" v="82" actId="20577"/>
          <ac:spMkLst>
            <pc:docMk/>
            <pc:sldMk cId="3526229283" sldId="302"/>
            <ac:spMk id="6" creationId="{A9C1CCE0-4494-9308-C6D1-1F5857DCC52E}"/>
          </ac:spMkLst>
        </pc:spChg>
      </pc:sldChg>
      <pc:sldChg chg="modSp mod">
        <pc:chgData name="Schon Montague" userId="9700f1b0-799b-4d96-824f-cc60903d114d" providerId="ADAL" clId="{673A4EC7-FC69-4842-B67B-8212AFF48D37}" dt="2023-10-19T17:37:38.648" v="27"/>
        <pc:sldMkLst>
          <pc:docMk/>
          <pc:sldMk cId="3356715434" sldId="304"/>
        </pc:sldMkLst>
        <pc:spChg chg="mod">
          <ac:chgData name="Schon Montague" userId="9700f1b0-799b-4d96-824f-cc60903d114d" providerId="ADAL" clId="{673A4EC7-FC69-4842-B67B-8212AFF48D37}" dt="2023-10-19T17:37:38.648" v="27"/>
          <ac:spMkLst>
            <pc:docMk/>
            <pc:sldMk cId="3356715434" sldId="304"/>
            <ac:spMk id="6" creationId="{A9C1CCE0-4494-9308-C6D1-1F5857DCC5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0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F272-A14A-48DC-8B3C-1FE454F051A2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74F-BEE1-4C22-AA91-6A946EF84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200CC-20AC-F380-2B3F-4BF95007C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Bodoni MT" panose="02070603080606020203" pitchFamily="18" charset="0"/>
              </a:rPr>
              <a:t>Kitsap County Sheriff’s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2849-FB3D-C698-F5C0-EF08ADC2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270086" cy="148433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Schon Montague #92</a:t>
            </a:r>
          </a:p>
          <a:p>
            <a:pPr algn="l"/>
            <a:r>
              <a:rPr lang="en-US" sz="2000" dirty="0"/>
              <a:t>Community Resource Officer</a:t>
            </a:r>
          </a:p>
          <a:p>
            <a:pPr algn="l"/>
            <a:r>
              <a:rPr lang="en-US" sz="2000" dirty="0"/>
              <a:t>smontagu@kitsap.gov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7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195448"/>
            <a:ext cx="400107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Search and rescue is not random at all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It is a science with thousands of case studies to predict where the missing person will most likely go based on their demographic 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This information is summarized and cataloged in the Lost Person Behavior book</a:t>
            </a:r>
            <a:endParaRPr lang="en-US" sz="2200" dirty="0"/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Search and Rescue?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C6A17-533E-65A1-59EB-BCF9C34F9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1" t="4532" r="68207" b="10537"/>
          <a:stretch/>
        </p:blipFill>
        <p:spPr>
          <a:xfrm>
            <a:off x="4645891" y="1052945"/>
            <a:ext cx="3277175" cy="57087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2A855E-660B-AB03-9564-EED184C951BA}"/>
              </a:ext>
            </a:extLst>
          </p:cNvPr>
          <p:cNvCxnSpPr>
            <a:cxnSpLocks/>
          </p:cNvCxnSpPr>
          <p:nvPr/>
        </p:nvCxnSpPr>
        <p:spPr>
          <a:xfrm flipH="1">
            <a:off x="6899564" y="2653145"/>
            <a:ext cx="1699491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ACA6BC-4F2D-E818-4CB8-0564CB842D30}"/>
              </a:ext>
            </a:extLst>
          </p:cNvPr>
          <p:cNvCxnSpPr>
            <a:cxnSpLocks/>
          </p:cNvCxnSpPr>
          <p:nvPr/>
        </p:nvCxnSpPr>
        <p:spPr>
          <a:xfrm flipH="1">
            <a:off x="7595175" y="2944091"/>
            <a:ext cx="1003880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5E3D11-64BB-EA7F-D5EC-2C0BC1B15617}"/>
              </a:ext>
            </a:extLst>
          </p:cNvPr>
          <p:cNvCxnSpPr>
            <a:cxnSpLocks/>
          </p:cNvCxnSpPr>
          <p:nvPr/>
        </p:nvCxnSpPr>
        <p:spPr>
          <a:xfrm flipH="1">
            <a:off x="7488957" y="4768273"/>
            <a:ext cx="1036207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2E4B40-E2D0-8106-D5A6-F756B342454C}"/>
              </a:ext>
            </a:extLst>
          </p:cNvPr>
          <p:cNvCxnSpPr>
            <a:cxnSpLocks/>
          </p:cNvCxnSpPr>
          <p:nvPr/>
        </p:nvCxnSpPr>
        <p:spPr>
          <a:xfrm flipH="1">
            <a:off x="6098884" y="5022273"/>
            <a:ext cx="2426280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5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-47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Search and Rescue?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241A5-AB87-5497-43C9-02A29CDEE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3" t="5076" r="68066" b="3332"/>
          <a:stretch/>
        </p:blipFill>
        <p:spPr>
          <a:xfrm>
            <a:off x="73890" y="1136072"/>
            <a:ext cx="3001819" cy="5664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7A63C-567B-2C71-4B27-D85247EEA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82" t="4299" r="68193" b="3400"/>
          <a:stretch/>
        </p:blipFill>
        <p:spPr>
          <a:xfrm>
            <a:off x="3112654" y="1136072"/>
            <a:ext cx="2955639" cy="5631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80AA3C-8636-BBE4-9C4C-746A8DFAB2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83" t="5376" r="68100" b="26027"/>
          <a:stretch/>
        </p:blipFill>
        <p:spPr>
          <a:xfrm>
            <a:off x="6087742" y="2474533"/>
            <a:ext cx="3008983" cy="42630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706C06-2A2D-4B27-FA96-948D455788C6}"/>
              </a:ext>
            </a:extLst>
          </p:cNvPr>
          <p:cNvSpPr/>
          <p:nvPr/>
        </p:nvSpPr>
        <p:spPr>
          <a:xfrm>
            <a:off x="803565" y="1550127"/>
            <a:ext cx="711200" cy="384025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49F2B6-9BEE-4100-4FEC-457840119F34}"/>
              </a:ext>
            </a:extLst>
          </p:cNvPr>
          <p:cNvSpPr/>
          <p:nvPr/>
        </p:nvSpPr>
        <p:spPr>
          <a:xfrm>
            <a:off x="1551710" y="1559363"/>
            <a:ext cx="711200" cy="384025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7C56C6-3D41-1B74-1843-F65E1A70AAFA}"/>
              </a:ext>
            </a:extLst>
          </p:cNvPr>
          <p:cNvSpPr/>
          <p:nvPr/>
        </p:nvSpPr>
        <p:spPr>
          <a:xfrm>
            <a:off x="2295927" y="1562975"/>
            <a:ext cx="711200" cy="384025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Search and Rescue?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72E95-9585-03F5-BBE2-3DD7140F105F}"/>
              </a:ext>
            </a:extLst>
          </p:cNvPr>
          <p:cNvSpPr txBox="1"/>
          <p:nvPr/>
        </p:nvSpPr>
        <p:spPr>
          <a:xfrm>
            <a:off x="367721" y="1454066"/>
            <a:ext cx="817591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Search and Rescue commonly asked questions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1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Fixations and fascinations that could provide leads to risks and hiding locations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Where was the youth found when wandering in the past?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Is the youth verbal? If not, what preferred method of communication is there?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 they answer to their name?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Specific voice response like parent, male, female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Does the youth have a favorite song, toy, or character that can lure the youth out of hiding?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How will youth respond to search lights, whistles, sirens, search dogs, people in uniform?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22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901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707771"/>
            <a:ext cx="83958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supervisor will review the facts presented and suggest addition actions by Law Enforcement or call out a specially trained Search and Rescue Deputy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Hopefully, one is working. If not, one will be called at home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That Deputy will be briefed and contact the Deputy on scene with more recommendations and/or activate a </a:t>
            </a:r>
            <a:r>
              <a:rPr lang="en-US" sz="2400" dirty="0" err="1"/>
              <a:t>WESAR</a:t>
            </a:r>
            <a:r>
              <a:rPr lang="en-US" sz="2400" dirty="0"/>
              <a:t> mission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 message is sent to all the </a:t>
            </a:r>
            <a:r>
              <a:rPr lang="en-US" sz="2400" dirty="0" err="1"/>
              <a:t>WESAR</a:t>
            </a:r>
            <a:r>
              <a:rPr lang="en-US" sz="2400" dirty="0"/>
              <a:t> members, and they will mobilize to the briefing location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How long does this take? 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Depends- 2 to 5 hours from 911 call to deploy of searchers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67414"/>
            <a:ext cx="6753515" cy="1505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When will Search and Rescue be called?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707771"/>
            <a:ext cx="8395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Search and Rescue can not search when: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Weapons are suspected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Threatens to hurt others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missing person is a threat to volunteer searchers 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Search and Rescue will search when: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In some cases when the subject is suicidal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Any type of weather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Any type of terrain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Any hours of day or night 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67414"/>
            <a:ext cx="6753515" cy="1505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can/can’t Search and Rescue do?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580450"/>
            <a:ext cx="84807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Identify triggers and attempt to reduce their impact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Mitigating at home and places your child frequents often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Emergency plan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Triggers</a:t>
            </a:r>
            <a:endParaRPr lang="en-US" sz="22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Just like to be chased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New environment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Response to emotional state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 Avoiding social stress or situations (school)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Towards or away from stimulus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Aimless non-stimulus wondering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Work with your youth on alternative ways to respond to triggers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Talk to counselor about impulse control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67414"/>
            <a:ext cx="6753515" cy="1505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How do I prevent my child from eloping?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572941"/>
            <a:ext cx="83958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Mitigation at home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Get swimming lessons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Door alarms, video alarms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Child locks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Place stop signs on the doors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Fenced yards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Mitigation in the community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a GPS tracker 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Put it in their favorite shoes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 err="1"/>
              <a:t>AngleSense</a:t>
            </a:r>
            <a:r>
              <a:rPr lang="en-US" sz="2200" dirty="0"/>
              <a:t>, </a:t>
            </a:r>
            <a:r>
              <a:rPr lang="en-US" sz="2200" dirty="0" err="1"/>
              <a:t>Jiobit</a:t>
            </a:r>
            <a:r>
              <a:rPr lang="en-US" sz="2200" dirty="0"/>
              <a:t> Next, Apple watch, Gabb Watch 2, </a:t>
            </a:r>
            <a:r>
              <a:rPr lang="en-US" sz="2200" dirty="0" err="1"/>
              <a:t>Invoxia</a:t>
            </a:r>
            <a:endParaRPr lang="en-US" sz="22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Talk with community partners about your child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Talk with others on your outing about the emergency plan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“Tag, you’re it” system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67414"/>
            <a:ext cx="6753515" cy="1505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How do I prevent my child from eloping?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572941"/>
            <a:ext cx="83958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Emergency plan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recent pictures on your phone and paper copies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a list of family, friends, and neighbors you can mobilize if your child absconds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a list of places with addresses and phone numbers where your child frequents, likes, or might abscond to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 Be specific to mention dangerous locations first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a medical and emergency contact ID bracelet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Try temporary tattoos  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Does the youth like Law Enforcement?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Does the youth answer to their name?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If not, work on this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Practice being lost, like a fire drill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67414"/>
            <a:ext cx="6753515" cy="1505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How do I prevent my child </a:t>
            </a:r>
            <a:r>
              <a:rPr lang="en-US" sz="4200">
                <a:latin typeface="Bodoni MT" panose="02070603080606020203" pitchFamily="18" charset="0"/>
              </a:rPr>
              <a:t>from </a:t>
            </a:r>
            <a:r>
              <a:rPr lang="en-US" sz="4200" dirty="0">
                <a:latin typeface="Bodoni MT" panose="02070603080606020203" pitchFamily="18" charset="0"/>
              </a:rPr>
              <a:t>e</a:t>
            </a:r>
            <a:r>
              <a:rPr lang="en-US" sz="4200">
                <a:latin typeface="Bodoni MT" panose="02070603080606020203" pitchFamily="18" charset="0"/>
              </a:rPr>
              <a:t>loping</a:t>
            </a:r>
            <a:r>
              <a:rPr lang="en-US" sz="4200" dirty="0">
                <a:latin typeface="Bodoni MT" panose="02070603080606020203" pitchFamily="18" charset="0"/>
              </a:rPr>
              <a:t>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782413"/>
            <a:ext cx="3017520" cy="800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Bodoni MT" panose="02070603080606020203" pitchFamily="18" charset="0"/>
              </a:rPr>
              <a:t>Agenda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12F28EF-F94B-DCE2-6A6F-BF771B35A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1981171"/>
            <a:ext cx="3546526" cy="19294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-Disabled youth and SAR-</a:t>
            </a:r>
          </a:p>
          <a:p>
            <a:pPr algn="l"/>
            <a:r>
              <a:rPr lang="en-US" dirty="0"/>
              <a:t>Introductions</a:t>
            </a:r>
          </a:p>
          <a:p>
            <a:pPr algn="l"/>
            <a:r>
              <a:rPr lang="en-US" dirty="0"/>
              <a:t>Community Partnerships</a:t>
            </a:r>
          </a:p>
          <a:p>
            <a:pPr algn="l"/>
            <a:r>
              <a:rPr lang="en-US" dirty="0"/>
              <a:t>Information Exchange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280874" y="5025698"/>
            <a:ext cx="4291125" cy="137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/>
          </a:p>
          <a:p>
            <a:pPr algn="l"/>
            <a:r>
              <a:rPr lang="en-US" sz="1800" dirty="0"/>
              <a:t>Google Kitsap Sheriff</a:t>
            </a:r>
          </a:p>
          <a:p>
            <a:pPr algn="l"/>
            <a:r>
              <a:rPr lang="en-US" sz="1800" dirty="0"/>
              <a:t>Click on Crime Prevention for more tips </a:t>
            </a:r>
            <a:endParaRPr lang="en-US" sz="1700" dirty="0"/>
          </a:p>
          <a:p>
            <a:pPr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6763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2880891"/>
            <a:ext cx="83958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Introductions</a:t>
            </a:r>
            <a:endParaRPr lang="en-US" sz="5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6947479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Disabled Youth Eloping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1639455" y="5333669"/>
            <a:ext cx="293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Absconding</a:t>
            </a:r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Disabled Youth Eloping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19A45-90FF-F1B5-294C-07AF3487A01F}"/>
              </a:ext>
            </a:extLst>
          </p:cNvPr>
          <p:cNvSpPr txBox="1"/>
          <p:nvPr/>
        </p:nvSpPr>
        <p:spPr>
          <a:xfrm>
            <a:off x="5223737" y="1589231"/>
            <a:ext cx="312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Elopement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4E09E-03A8-0246-8CA1-8051EB2EDD7E}"/>
              </a:ext>
            </a:extLst>
          </p:cNvPr>
          <p:cNvSpPr txBox="1"/>
          <p:nvPr/>
        </p:nvSpPr>
        <p:spPr>
          <a:xfrm>
            <a:off x="6379007" y="4855903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Bolting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C4E22-5166-5BD2-FCA2-1A8FCFDA6614}"/>
              </a:ext>
            </a:extLst>
          </p:cNvPr>
          <p:cNvSpPr txBox="1"/>
          <p:nvPr/>
        </p:nvSpPr>
        <p:spPr>
          <a:xfrm>
            <a:off x="442479" y="2107682"/>
            <a:ext cx="312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Wandering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5789D-EADE-B41B-039D-6B19730466CC}"/>
              </a:ext>
            </a:extLst>
          </p:cNvPr>
          <p:cNvSpPr txBox="1"/>
          <p:nvPr/>
        </p:nvSpPr>
        <p:spPr>
          <a:xfrm>
            <a:off x="1761688" y="3047531"/>
            <a:ext cx="4430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Drowning post- absconding is the leading cause of death in the ASD community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1FEB4-6D71-704D-3498-C3400BBF80D7}"/>
              </a:ext>
            </a:extLst>
          </p:cNvPr>
          <p:cNvSpPr txBox="1"/>
          <p:nvPr/>
        </p:nvSpPr>
        <p:spPr>
          <a:xfrm>
            <a:off x="6853871" y="3717071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1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1479189"/>
            <a:ext cx="8395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do I say when I call 911?</a:t>
            </a:r>
          </a:p>
          <a:p>
            <a:r>
              <a:rPr lang="en-US" sz="3000" dirty="0"/>
              <a:t>What will happen when Law Enforcement arrives?</a:t>
            </a:r>
          </a:p>
          <a:p>
            <a:r>
              <a:rPr lang="en-US" sz="3000" dirty="0"/>
              <a:t>What is Search and Rescue?</a:t>
            </a:r>
          </a:p>
          <a:p>
            <a:r>
              <a:rPr lang="en-US" sz="3000" dirty="0"/>
              <a:t>When will Search and Rescue be called?</a:t>
            </a:r>
          </a:p>
          <a:p>
            <a:r>
              <a:rPr lang="en-US" sz="3000" dirty="0"/>
              <a:t>What can/can’t Search and Rescue do?</a:t>
            </a:r>
          </a:p>
          <a:p>
            <a:r>
              <a:rPr lang="en-US" sz="3000" dirty="0"/>
              <a:t>How do I prevent my child from eloping?</a:t>
            </a:r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Disabled Youth Eloping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247073" y="1279135"/>
            <a:ext cx="85182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When do I call 911?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When you feel your child’s safety is in jeopardy or when you have checked the immediate area, and activated your emergency plan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911 dispatchers answered over 185,000 calls for service in 2022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Order of operations for absconded youth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Where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Cell phone traces take time, know where you are, it might not just happen at home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What 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Quick classification- my autistic child is missing (not ran away)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When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When was the last time you saw him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Weapons/Welfare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This is very important to determine if S&amp;R are the right tool</a:t>
            </a:r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do I say when I call 911?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do I say when I call 911?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B0E28A-492C-BBA4-7241-4E65C1CF5794}"/>
              </a:ext>
            </a:extLst>
          </p:cNvPr>
          <p:cNvSpPr txBox="1"/>
          <p:nvPr/>
        </p:nvSpPr>
        <p:spPr>
          <a:xfrm>
            <a:off x="757382" y="1551709"/>
            <a:ext cx="781810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Who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They will want full name and date of birth of all parties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They will ask for a description of your youth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Height, weight, hair length, hair and eye color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Clothing last seen in (jacket?)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Detail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Any bodies of water near by?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Have you searched the house thoroughly?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Is the youth a hider?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Does the youth like Law Enforcement?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Does the youth answer to their name?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Do they have a location they might go?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Park or playground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Friends house </a:t>
            </a:r>
          </a:p>
        </p:txBody>
      </p:sp>
    </p:spTree>
    <p:extLst>
      <p:ext uri="{BB962C8B-B14F-4D97-AF65-F5344CB8AC3E}">
        <p14:creationId xmlns:p14="http://schemas.microsoft.com/office/powerpoint/2010/main" val="317007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1990120"/>
            <a:ext cx="83958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You are going to have to repeat yourself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We rarely get the whole story until we arrive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We will search your house including any place your small one may hide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We will send other deputies to the locations your youth might be headed to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After leads are exhausted, we will contact the supervisor to request a S &amp; R call out 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/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129308"/>
            <a:ext cx="7187624" cy="1381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will happen when Law Enforcement arrives?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 Child Vector Images (over 820)">
            <a:extLst>
              <a:ext uri="{FF2B5EF4-FFF2-40B4-BE49-F238E27FC236}">
                <a16:creationId xmlns:a16="http://schemas.microsoft.com/office/drawing/2014/main" id="{400D3C06-F6FD-4AD1-B6DB-B27D9CF5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6841" r="9288" b="68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1311563"/>
            <a:ext cx="83958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 err="1"/>
              <a:t>WESAR</a:t>
            </a:r>
            <a:r>
              <a:rPr lang="en-US" sz="2400" dirty="0"/>
              <a:t>- Washington Explorer Search and Rescue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This is the primary boots on the ground and is comprised of all volunteers, mostly youth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There are only 5 such groups in the state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Roots originated from the boy scouts in 1948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It takes a minimum of 170 hours of training for basic certification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They provide a variety of search services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Missing persons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This could be missing hikers wanting to be found to disabled persons avoiding searchers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Evidence searches for Law Enforcement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Assistance during emergence events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sz="2200" dirty="0"/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Search and Rescue? 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A42AEB2C22348A3B9A2EA336A6694" ma:contentTypeVersion="3" ma:contentTypeDescription="Create a new document." ma:contentTypeScope="" ma:versionID="72c110bff50820e38d9cbaff12596485">
  <xsd:schema xmlns:xsd="http://www.w3.org/2001/XMLSchema" xmlns:xs="http://www.w3.org/2001/XMLSchema" xmlns:p="http://schemas.microsoft.com/office/2006/metadata/properties" xmlns:ns1="http://schemas.microsoft.com/sharepoint/v3" xmlns:ns2="160104eb-7547-4eab-a83d-2f9ab31b8a07" targetNamespace="http://schemas.microsoft.com/office/2006/metadata/properties" ma:root="true" ma:fieldsID="6475f31ff6a5aa6c691c9587843347dd" ns1:_="" ns2:_="">
    <xsd:import namespace="http://schemas.microsoft.com/sharepoint/v3"/>
    <xsd:import namespace="160104eb-7547-4eab-a83d-2f9ab31b8a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104eb-7547-4eab-a83d-2f9ab31b8a07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60104eb-7547-4eab-a83d-2f9ab31b8a07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B12732-FB35-475E-A747-E607E53116D1}"/>
</file>

<file path=customXml/itemProps2.xml><?xml version="1.0" encoding="utf-8"?>
<ds:datastoreItem xmlns:ds="http://schemas.openxmlformats.org/officeDocument/2006/customXml" ds:itemID="{549C9DA8-0D9C-48DE-AC3B-3816A62BAA2F}"/>
</file>

<file path=customXml/itemProps3.xml><?xml version="1.0" encoding="utf-8"?>
<ds:datastoreItem xmlns:ds="http://schemas.openxmlformats.org/officeDocument/2006/customXml" ds:itemID="{670603F8-9FC3-4856-B071-67B570E488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4475</TotalTime>
  <Words>1075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Bodoni MT</vt:lpstr>
      <vt:lpstr>Calibri</vt:lpstr>
      <vt:lpstr>Calibri Light</vt:lpstr>
      <vt:lpstr>Courier New</vt:lpstr>
      <vt:lpstr>Office Theme</vt:lpstr>
      <vt:lpstr>Kitsap County Sheriff’s Office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Tactics</dc:title>
  <dc:creator>Schon Montague</dc:creator>
  <cp:lastModifiedBy>Schon Montague</cp:lastModifiedBy>
  <cp:revision>5</cp:revision>
  <dcterms:created xsi:type="dcterms:W3CDTF">2023-07-12T15:05:58Z</dcterms:created>
  <dcterms:modified xsi:type="dcterms:W3CDTF">2023-10-19T17:40:37Z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0x01010042AA42AEB2C22348A3B9A2EA336A6694</vt:lpwstr>
  </property>
</Properties>
</file>