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diagrams/data5.xml" ContentType="application/vnd.openxmlformats-officedocument.drawingml.diagramData+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diagrams/data4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diagrams/drawing3.xml" ContentType="application/vnd.ms-office.drawingml.diagramDrawing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quickStyle3.xml" ContentType="application/vnd.openxmlformats-officedocument.drawingml.diagramStyle+xml"/>
  <Override PartName="/ppt/authors.xml" ContentType="application/vnd.ms-powerpoint.authors+xml"/>
  <Override PartName="/ppt/diagrams/colors3.xml" ContentType="application/vnd.openxmlformats-officedocument.drawingml.diagramColors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comments/modernComment_151_15E3DCDB.xml" ContentType="application/vnd.ms-powerpoint.comments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60" r:id="rId2"/>
    <p:sldId id="267" r:id="rId3"/>
    <p:sldId id="274" r:id="rId4"/>
    <p:sldId id="334" r:id="rId5"/>
    <p:sldId id="336" r:id="rId6"/>
    <p:sldId id="337" r:id="rId7"/>
    <p:sldId id="335" r:id="rId8"/>
    <p:sldId id="317" r:id="rId9"/>
    <p:sldId id="273" r:id="rId10"/>
    <p:sldId id="319" r:id="rId11"/>
    <p:sldId id="262" r:id="rId12"/>
    <p:sldId id="316" r:id="rId13"/>
    <p:sldId id="315" r:id="rId14"/>
    <p:sldId id="321" r:id="rId15"/>
    <p:sldId id="320" r:id="rId16"/>
    <p:sldId id="325" r:id="rId17"/>
    <p:sldId id="340" r:id="rId18"/>
    <p:sldId id="284" r:id="rId19"/>
    <p:sldId id="348" r:id="rId20"/>
    <p:sldId id="318" r:id="rId21"/>
    <p:sldId id="341" r:id="rId22"/>
    <p:sldId id="342" r:id="rId23"/>
    <p:sldId id="343" r:id="rId24"/>
    <p:sldId id="344" r:id="rId25"/>
    <p:sldId id="349" r:id="rId26"/>
    <p:sldId id="285" r:id="rId27"/>
    <p:sldId id="345" r:id="rId28"/>
    <p:sldId id="346" r:id="rId29"/>
    <p:sldId id="347" r:id="rId30"/>
    <p:sldId id="25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125C5B6-F1A7-3488-48B3-363852C56006}" name="Dawn Spilsbury" initials="DS" userId="Dawn Spilsbury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314454"/>
    <a:srgbClr val="5454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8212B0-9147-473D-9010-738B95BD2925}" v="63" dt="2024-09-09T16:17:46.4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03" autoAdjust="0"/>
    <p:restoredTop sz="80102"/>
  </p:normalViewPr>
  <p:slideViewPr>
    <p:cSldViewPr snapToGrid="0">
      <p:cViewPr varScale="1">
        <p:scale>
          <a:sx n="88" d="100"/>
          <a:sy n="88" d="100"/>
        </p:scale>
        <p:origin x="756" y="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90" d="100"/>
        <a:sy n="1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1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42" Type="http://schemas.openxmlformats.org/officeDocument/2006/relationships/customXml" Target="../customXml/item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8/10/relationships/authors" Target="authors.xml"/></Relationships>
</file>

<file path=ppt/comments/modernComment_151_15E3DCD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9ECC19E-504E-47CE-BD19-0B87CC3465E3}" authorId="{3125C5B6-F1A7-3488-48B3-363852C56006}" created="2024-09-06T02:14:52.798">
    <pc:sldMkLst xmlns:pc="http://schemas.microsoft.com/office/powerpoint/2013/main/command">
      <pc:docMk/>
      <pc:sldMk cId="367254747" sldId="337"/>
    </pc:sldMkLst>
    <p188:txBody>
      <a:bodyPr/>
      <a:lstStyle/>
      <a:p>
        <a:r>
          <a:rPr lang="en-US"/>
          <a:t>
Do we want to point to the Dec 2022 storm as likely being exacerbated by SLR? Just to bring it home that this isnt a future problem?</a:t>
        </a:r>
      </a:p>
    </p188:txBody>
  </p188:cm>
</p188:cmLst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svg"/><Relationship Id="rId1" Type="http://schemas.openxmlformats.org/officeDocument/2006/relationships/image" Target="../media/image49.png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4" Type="http://schemas.openxmlformats.org/officeDocument/2006/relationships/image" Target="../media/image52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svg"/><Relationship Id="rId1" Type="http://schemas.openxmlformats.org/officeDocument/2006/relationships/image" Target="../media/image55.png"/><Relationship Id="rId6" Type="http://schemas.openxmlformats.org/officeDocument/2006/relationships/image" Target="../media/image60.svg"/><Relationship Id="rId5" Type="http://schemas.openxmlformats.org/officeDocument/2006/relationships/image" Target="../media/image59.png"/><Relationship Id="rId4" Type="http://schemas.openxmlformats.org/officeDocument/2006/relationships/image" Target="../media/image58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svg"/><Relationship Id="rId1" Type="http://schemas.openxmlformats.org/officeDocument/2006/relationships/image" Target="../media/image49.png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4" Type="http://schemas.openxmlformats.org/officeDocument/2006/relationships/image" Target="../media/image52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svg"/><Relationship Id="rId1" Type="http://schemas.openxmlformats.org/officeDocument/2006/relationships/image" Target="../media/image55.png"/><Relationship Id="rId6" Type="http://schemas.openxmlformats.org/officeDocument/2006/relationships/image" Target="../media/image60.svg"/><Relationship Id="rId5" Type="http://schemas.openxmlformats.org/officeDocument/2006/relationships/image" Target="../media/image59.png"/><Relationship Id="rId4" Type="http://schemas.openxmlformats.org/officeDocument/2006/relationships/image" Target="../media/image5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30C7A5-4FD9-4A34-9B7A-B70DE917B186}" type="doc">
      <dgm:prSet loTypeId="urn:microsoft.com/office/officeart/2016/7/layout/ChevronBlock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CF9D4B-818C-4AAB-AC22-9B8A379DA8AD}">
      <dgm:prSet/>
      <dgm:spPr/>
      <dgm:t>
        <a:bodyPr/>
        <a:lstStyle/>
        <a:p>
          <a:r>
            <a:rPr lang="en-US"/>
            <a:t>Identify</a:t>
          </a:r>
        </a:p>
      </dgm:t>
    </dgm:pt>
    <dgm:pt modelId="{B9738105-F309-4F7C-97C7-0A83BD6E9911}" type="parTrans" cxnId="{4A23B7E3-43E7-482A-B196-0AF5A8257FD1}">
      <dgm:prSet/>
      <dgm:spPr/>
      <dgm:t>
        <a:bodyPr/>
        <a:lstStyle/>
        <a:p>
          <a:endParaRPr lang="en-US"/>
        </a:p>
      </dgm:t>
    </dgm:pt>
    <dgm:pt modelId="{D0DFE8C5-CF61-4D64-B79C-D2514E44F368}" type="sibTrans" cxnId="{4A23B7E3-43E7-482A-B196-0AF5A8257FD1}">
      <dgm:prSet/>
      <dgm:spPr/>
      <dgm:t>
        <a:bodyPr/>
        <a:lstStyle/>
        <a:p>
          <a:endParaRPr lang="en-US"/>
        </a:p>
      </dgm:t>
    </dgm:pt>
    <dgm:pt modelId="{C0C7F066-E8F1-4C33-83BB-C3911026317A}">
      <dgm:prSet/>
      <dgm:spPr/>
      <dgm:t>
        <a:bodyPr/>
        <a:lstStyle/>
        <a:p>
          <a:r>
            <a:rPr lang="en-US" dirty="0"/>
            <a:t>Identify assets with potential for loss of damage from sea level rise.</a:t>
          </a:r>
        </a:p>
      </dgm:t>
    </dgm:pt>
    <dgm:pt modelId="{87A4A36B-14D7-497F-A491-55A4D7B662F3}" type="parTrans" cxnId="{FCD58742-0CF3-47A1-B5D6-0922D02D1AA6}">
      <dgm:prSet/>
      <dgm:spPr/>
      <dgm:t>
        <a:bodyPr/>
        <a:lstStyle/>
        <a:p>
          <a:endParaRPr lang="en-US"/>
        </a:p>
      </dgm:t>
    </dgm:pt>
    <dgm:pt modelId="{A5AF87B8-EE9E-4573-B5A1-404630B8D065}" type="sibTrans" cxnId="{FCD58742-0CF3-47A1-B5D6-0922D02D1AA6}">
      <dgm:prSet/>
      <dgm:spPr/>
      <dgm:t>
        <a:bodyPr/>
        <a:lstStyle/>
        <a:p>
          <a:endParaRPr lang="en-US"/>
        </a:p>
      </dgm:t>
    </dgm:pt>
    <dgm:pt modelId="{58E092D4-4E3C-45F7-AC9F-AA7C44C937B4}">
      <dgm:prSet/>
      <dgm:spPr/>
      <dgm:t>
        <a:bodyPr/>
        <a:lstStyle/>
        <a:p>
          <a:r>
            <a:rPr lang="en-US" dirty="0"/>
            <a:t>Complete</a:t>
          </a:r>
        </a:p>
      </dgm:t>
    </dgm:pt>
    <dgm:pt modelId="{396221C2-C6A9-4832-B6AC-2130549C223A}" type="parTrans" cxnId="{085E258E-0632-44FB-B3BE-F478FA395C88}">
      <dgm:prSet/>
      <dgm:spPr/>
      <dgm:t>
        <a:bodyPr/>
        <a:lstStyle/>
        <a:p>
          <a:endParaRPr lang="en-US"/>
        </a:p>
      </dgm:t>
    </dgm:pt>
    <dgm:pt modelId="{EB9F5FFE-0BAB-4522-9AC3-EB45F803FDDC}" type="sibTrans" cxnId="{085E258E-0632-44FB-B3BE-F478FA395C88}">
      <dgm:prSet/>
      <dgm:spPr/>
      <dgm:t>
        <a:bodyPr/>
        <a:lstStyle/>
        <a:p>
          <a:endParaRPr lang="en-US"/>
        </a:p>
      </dgm:t>
    </dgm:pt>
    <dgm:pt modelId="{ED084C95-EB12-4E60-9A93-878C674F3476}">
      <dgm:prSet/>
      <dgm:spPr/>
      <dgm:t>
        <a:bodyPr/>
        <a:lstStyle/>
        <a:p>
          <a:r>
            <a:rPr lang="en-US"/>
            <a:t>Complete risk analysis and vulnerability assessment, based on mapping predictions to be decided by the Technical Advisory Committee (TAC) in July. </a:t>
          </a:r>
          <a:endParaRPr lang="en-US" dirty="0"/>
        </a:p>
      </dgm:t>
    </dgm:pt>
    <dgm:pt modelId="{2B0C269D-BF62-4049-B692-13F0CAC463C1}" type="parTrans" cxnId="{C1181A05-29B3-4777-8C04-8CAF1F0CCB7C}">
      <dgm:prSet/>
      <dgm:spPr/>
      <dgm:t>
        <a:bodyPr/>
        <a:lstStyle/>
        <a:p>
          <a:endParaRPr lang="en-US"/>
        </a:p>
      </dgm:t>
    </dgm:pt>
    <dgm:pt modelId="{8CF554AD-2A08-4B14-9141-6D49D698B58F}" type="sibTrans" cxnId="{C1181A05-29B3-4777-8C04-8CAF1F0CCB7C}">
      <dgm:prSet/>
      <dgm:spPr/>
      <dgm:t>
        <a:bodyPr/>
        <a:lstStyle/>
        <a:p>
          <a:endParaRPr lang="en-US"/>
        </a:p>
      </dgm:t>
    </dgm:pt>
    <dgm:pt modelId="{A1E6FE70-6B44-4D32-9E77-2531D427E855}">
      <dgm:prSet/>
      <dgm:spPr/>
      <dgm:t>
        <a:bodyPr/>
        <a:lstStyle/>
        <a:p>
          <a:r>
            <a:rPr lang="en-US"/>
            <a:t>Propose</a:t>
          </a:r>
        </a:p>
      </dgm:t>
    </dgm:pt>
    <dgm:pt modelId="{F8F4588A-2B3D-4430-8109-7F5E20227099}" type="parTrans" cxnId="{C70ABA82-E8B8-4256-A29A-142A402E9A53}">
      <dgm:prSet/>
      <dgm:spPr/>
      <dgm:t>
        <a:bodyPr/>
        <a:lstStyle/>
        <a:p>
          <a:endParaRPr lang="en-US"/>
        </a:p>
      </dgm:t>
    </dgm:pt>
    <dgm:pt modelId="{424AE687-C2A9-404B-9DA4-E2C6C2965EAA}" type="sibTrans" cxnId="{C70ABA82-E8B8-4256-A29A-142A402E9A53}">
      <dgm:prSet/>
      <dgm:spPr/>
      <dgm:t>
        <a:bodyPr/>
        <a:lstStyle/>
        <a:p>
          <a:endParaRPr lang="en-US"/>
        </a:p>
      </dgm:t>
    </dgm:pt>
    <dgm:pt modelId="{948B70C4-FF23-4ED5-8E8B-AFBA5D972DB6}">
      <dgm:prSet/>
      <dgm:spPr/>
      <dgm:t>
        <a:bodyPr/>
        <a:lstStyle/>
        <a:p>
          <a:r>
            <a:rPr lang="en-US" dirty="0"/>
            <a:t>Propose practical region-specific actions or projects, to address increased sea water interactions where appropriate.</a:t>
          </a:r>
        </a:p>
      </dgm:t>
    </dgm:pt>
    <dgm:pt modelId="{C4EE3885-7D72-44AA-883D-1468E7F6C932}" type="parTrans" cxnId="{CE95CD31-5201-450C-8742-878C99782C3C}">
      <dgm:prSet/>
      <dgm:spPr/>
      <dgm:t>
        <a:bodyPr/>
        <a:lstStyle/>
        <a:p>
          <a:endParaRPr lang="en-US"/>
        </a:p>
      </dgm:t>
    </dgm:pt>
    <dgm:pt modelId="{9A57BAF2-1E87-4218-B7DD-7AF3B57795D4}" type="sibTrans" cxnId="{CE95CD31-5201-450C-8742-878C99782C3C}">
      <dgm:prSet/>
      <dgm:spPr/>
      <dgm:t>
        <a:bodyPr/>
        <a:lstStyle/>
        <a:p>
          <a:endParaRPr lang="en-US"/>
        </a:p>
      </dgm:t>
    </dgm:pt>
    <dgm:pt modelId="{671AB966-0764-4564-A942-1AD6847771CE}" type="pres">
      <dgm:prSet presAssocID="{9630C7A5-4FD9-4A34-9B7A-B70DE917B186}" presName="Name0" presStyleCnt="0">
        <dgm:presLayoutVars>
          <dgm:dir/>
          <dgm:animLvl val="lvl"/>
          <dgm:resizeHandles val="exact"/>
        </dgm:presLayoutVars>
      </dgm:prSet>
      <dgm:spPr/>
    </dgm:pt>
    <dgm:pt modelId="{D4CD4D4E-6CFA-4478-B4F2-8297A0B15B20}" type="pres">
      <dgm:prSet presAssocID="{B1CF9D4B-818C-4AAB-AC22-9B8A379DA8AD}" presName="composite" presStyleCnt="0"/>
      <dgm:spPr/>
    </dgm:pt>
    <dgm:pt modelId="{2F938A3D-25B3-4E5F-9265-091D082902DE}" type="pres">
      <dgm:prSet presAssocID="{B1CF9D4B-818C-4AAB-AC22-9B8A379DA8AD}" presName="parTx" presStyleLbl="alignNode1" presStyleIdx="0" presStyleCnt="3">
        <dgm:presLayoutVars>
          <dgm:chMax val="0"/>
          <dgm:chPref val="0"/>
        </dgm:presLayoutVars>
      </dgm:prSet>
      <dgm:spPr/>
    </dgm:pt>
    <dgm:pt modelId="{0C41D2CC-96A5-4404-AEE1-61FD8D5793A5}" type="pres">
      <dgm:prSet presAssocID="{B1CF9D4B-818C-4AAB-AC22-9B8A379DA8AD}" presName="desTx" presStyleLbl="alignAccFollowNode1" presStyleIdx="0" presStyleCnt="3">
        <dgm:presLayoutVars/>
      </dgm:prSet>
      <dgm:spPr/>
    </dgm:pt>
    <dgm:pt modelId="{948BCAE3-F41D-4AED-AD97-9CAD7B5CC89A}" type="pres">
      <dgm:prSet presAssocID="{D0DFE8C5-CF61-4D64-B79C-D2514E44F368}" presName="space" presStyleCnt="0"/>
      <dgm:spPr/>
    </dgm:pt>
    <dgm:pt modelId="{31593143-1E04-4164-845A-273F4B2CCBD6}" type="pres">
      <dgm:prSet presAssocID="{58E092D4-4E3C-45F7-AC9F-AA7C44C937B4}" presName="composite" presStyleCnt="0"/>
      <dgm:spPr/>
    </dgm:pt>
    <dgm:pt modelId="{5C85EE00-C06B-486B-80BD-193640DD9314}" type="pres">
      <dgm:prSet presAssocID="{58E092D4-4E3C-45F7-AC9F-AA7C44C937B4}" presName="parTx" presStyleLbl="alignNode1" presStyleIdx="1" presStyleCnt="3">
        <dgm:presLayoutVars>
          <dgm:chMax val="0"/>
          <dgm:chPref val="0"/>
        </dgm:presLayoutVars>
      </dgm:prSet>
      <dgm:spPr/>
    </dgm:pt>
    <dgm:pt modelId="{34ACF841-CD55-4ABC-9806-2A56085D8834}" type="pres">
      <dgm:prSet presAssocID="{58E092D4-4E3C-45F7-AC9F-AA7C44C937B4}" presName="desTx" presStyleLbl="alignAccFollowNode1" presStyleIdx="1" presStyleCnt="3">
        <dgm:presLayoutVars/>
      </dgm:prSet>
      <dgm:spPr/>
    </dgm:pt>
    <dgm:pt modelId="{F7D38503-D56E-483A-B3BD-6D5E2F6BA7E8}" type="pres">
      <dgm:prSet presAssocID="{EB9F5FFE-0BAB-4522-9AC3-EB45F803FDDC}" presName="space" presStyleCnt="0"/>
      <dgm:spPr/>
    </dgm:pt>
    <dgm:pt modelId="{7057C2C7-7B37-43A5-AEBF-4DEE5436C5FE}" type="pres">
      <dgm:prSet presAssocID="{A1E6FE70-6B44-4D32-9E77-2531D427E855}" presName="composite" presStyleCnt="0"/>
      <dgm:spPr/>
    </dgm:pt>
    <dgm:pt modelId="{02667671-E04E-4FF3-B005-F3D2E1CA41FC}" type="pres">
      <dgm:prSet presAssocID="{A1E6FE70-6B44-4D32-9E77-2531D427E855}" presName="parTx" presStyleLbl="alignNode1" presStyleIdx="2" presStyleCnt="3">
        <dgm:presLayoutVars>
          <dgm:chMax val="0"/>
          <dgm:chPref val="0"/>
        </dgm:presLayoutVars>
      </dgm:prSet>
      <dgm:spPr/>
    </dgm:pt>
    <dgm:pt modelId="{B90E8F6E-D4BA-495C-93F2-AAC29D07E5CE}" type="pres">
      <dgm:prSet presAssocID="{A1E6FE70-6B44-4D32-9E77-2531D427E855}" presName="desTx" presStyleLbl="alignAccFollowNode1" presStyleIdx="2" presStyleCnt="3">
        <dgm:presLayoutVars/>
      </dgm:prSet>
      <dgm:spPr/>
    </dgm:pt>
  </dgm:ptLst>
  <dgm:cxnLst>
    <dgm:cxn modelId="{C1181A05-29B3-4777-8C04-8CAF1F0CCB7C}" srcId="{58E092D4-4E3C-45F7-AC9F-AA7C44C937B4}" destId="{ED084C95-EB12-4E60-9A93-878C674F3476}" srcOrd="0" destOrd="0" parTransId="{2B0C269D-BF62-4049-B692-13F0CAC463C1}" sibTransId="{8CF554AD-2A08-4B14-9141-6D49D698B58F}"/>
    <dgm:cxn modelId="{1E13F312-514B-43ED-819C-4174AE74041A}" type="presOf" srcId="{B1CF9D4B-818C-4AAB-AC22-9B8A379DA8AD}" destId="{2F938A3D-25B3-4E5F-9265-091D082902DE}" srcOrd="0" destOrd="0" presId="urn:microsoft.com/office/officeart/2016/7/layout/ChevronBlockProcess"/>
    <dgm:cxn modelId="{F3B5AE21-8B41-48BA-964E-CFC91F3E6B19}" type="presOf" srcId="{ED084C95-EB12-4E60-9A93-878C674F3476}" destId="{34ACF841-CD55-4ABC-9806-2A56085D8834}" srcOrd="0" destOrd="0" presId="urn:microsoft.com/office/officeart/2016/7/layout/ChevronBlockProcess"/>
    <dgm:cxn modelId="{CE95CD31-5201-450C-8742-878C99782C3C}" srcId="{A1E6FE70-6B44-4D32-9E77-2531D427E855}" destId="{948B70C4-FF23-4ED5-8E8B-AFBA5D972DB6}" srcOrd="0" destOrd="0" parTransId="{C4EE3885-7D72-44AA-883D-1468E7F6C932}" sibTransId="{9A57BAF2-1E87-4218-B7DD-7AF3B57795D4}"/>
    <dgm:cxn modelId="{70085F34-0B95-43AE-B5E3-AA24FB7990D7}" type="presOf" srcId="{A1E6FE70-6B44-4D32-9E77-2531D427E855}" destId="{02667671-E04E-4FF3-B005-F3D2E1CA41FC}" srcOrd="0" destOrd="0" presId="urn:microsoft.com/office/officeart/2016/7/layout/ChevronBlockProcess"/>
    <dgm:cxn modelId="{FCD58742-0CF3-47A1-B5D6-0922D02D1AA6}" srcId="{B1CF9D4B-818C-4AAB-AC22-9B8A379DA8AD}" destId="{C0C7F066-E8F1-4C33-83BB-C3911026317A}" srcOrd="0" destOrd="0" parTransId="{87A4A36B-14D7-497F-A491-55A4D7B662F3}" sibTransId="{A5AF87B8-EE9E-4573-B5A1-404630B8D065}"/>
    <dgm:cxn modelId="{475BE771-077B-4846-AB05-CD97461F0E79}" type="presOf" srcId="{C0C7F066-E8F1-4C33-83BB-C3911026317A}" destId="{0C41D2CC-96A5-4404-AEE1-61FD8D5793A5}" srcOrd="0" destOrd="0" presId="urn:microsoft.com/office/officeart/2016/7/layout/ChevronBlockProcess"/>
    <dgm:cxn modelId="{67218A58-E7BF-498D-997A-BF89D6780754}" type="presOf" srcId="{948B70C4-FF23-4ED5-8E8B-AFBA5D972DB6}" destId="{B90E8F6E-D4BA-495C-93F2-AAC29D07E5CE}" srcOrd="0" destOrd="0" presId="urn:microsoft.com/office/officeart/2016/7/layout/ChevronBlockProcess"/>
    <dgm:cxn modelId="{D9C32C5A-349A-41C0-906C-DF44307D5481}" type="presOf" srcId="{58E092D4-4E3C-45F7-AC9F-AA7C44C937B4}" destId="{5C85EE00-C06B-486B-80BD-193640DD9314}" srcOrd="0" destOrd="0" presId="urn:microsoft.com/office/officeart/2016/7/layout/ChevronBlockProcess"/>
    <dgm:cxn modelId="{C70ABA82-E8B8-4256-A29A-142A402E9A53}" srcId="{9630C7A5-4FD9-4A34-9B7A-B70DE917B186}" destId="{A1E6FE70-6B44-4D32-9E77-2531D427E855}" srcOrd="2" destOrd="0" parTransId="{F8F4588A-2B3D-4430-8109-7F5E20227099}" sibTransId="{424AE687-C2A9-404B-9DA4-E2C6C2965EAA}"/>
    <dgm:cxn modelId="{085E258E-0632-44FB-B3BE-F478FA395C88}" srcId="{9630C7A5-4FD9-4A34-9B7A-B70DE917B186}" destId="{58E092D4-4E3C-45F7-AC9F-AA7C44C937B4}" srcOrd="1" destOrd="0" parTransId="{396221C2-C6A9-4832-B6AC-2130549C223A}" sibTransId="{EB9F5FFE-0BAB-4522-9AC3-EB45F803FDDC}"/>
    <dgm:cxn modelId="{BE87AF97-AF67-4CC6-B1C7-38D4C3A09B25}" type="presOf" srcId="{9630C7A5-4FD9-4A34-9B7A-B70DE917B186}" destId="{671AB966-0764-4564-A942-1AD6847771CE}" srcOrd="0" destOrd="0" presId="urn:microsoft.com/office/officeart/2016/7/layout/ChevronBlockProcess"/>
    <dgm:cxn modelId="{4A23B7E3-43E7-482A-B196-0AF5A8257FD1}" srcId="{9630C7A5-4FD9-4A34-9B7A-B70DE917B186}" destId="{B1CF9D4B-818C-4AAB-AC22-9B8A379DA8AD}" srcOrd="0" destOrd="0" parTransId="{B9738105-F309-4F7C-97C7-0A83BD6E9911}" sibTransId="{D0DFE8C5-CF61-4D64-B79C-D2514E44F368}"/>
    <dgm:cxn modelId="{688E0237-60CF-4909-9479-912A5A285E74}" type="presParOf" srcId="{671AB966-0764-4564-A942-1AD6847771CE}" destId="{D4CD4D4E-6CFA-4478-B4F2-8297A0B15B20}" srcOrd="0" destOrd="0" presId="urn:microsoft.com/office/officeart/2016/7/layout/ChevronBlockProcess"/>
    <dgm:cxn modelId="{967D9907-F79C-4C19-8EF5-CBDF4FFA8FC4}" type="presParOf" srcId="{D4CD4D4E-6CFA-4478-B4F2-8297A0B15B20}" destId="{2F938A3D-25B3-4E5F-9265-091D082902DE}" srcOrd="0" destOrd="0" presId="urn:microsoft.com/office/officeart/2016/7/layout/ChevronBlockProcess"/>
    <dgm:cxn modelId="{166AE0E3-C084-49E1-A06A-8E8022A86C4A}" type="presParOf" srcId="{D4CD4D4E-6CFA-4478-B4F2-8297A0B15B20}" destId="{0C41D2CC-96A5-4404-AEE1-61FD8D5793A5}" srcOrd="1" destOrd="0" presId="urn:microsoft.com/office/officeart/2016/7/layout/ChevronBlockProcess"/>
    <dgm:cxn modelId="{425D0FF2-3C69-40DF-9BCD-474FD005664D}" type="presParOf" srcId="{671AB966-0764-4564-A942-1AD6847771CE}" destId="{948BCAE3-F41D-4AED-AD97-9CAD7B5CC89A}" srcOrd="1" destOrd="0" presId="urn:microsoft.com/office/officeart/2016/7/layout/ChevronBlockProcess"/>
    <dgm:cxn modelId="{44B435EE-F08B-4F97-B426-84CFB1E6B67D}" type="presParOf" srcId="{671AB966-0764-4564-A942-1AD6847771CE}" destId="{31593143-1E04-4164-845A-273F4B2CCBD6}" srcOrd="2" destOrd="0" presId="urn:microsoft.com/office/officeart/2016/7/layout/ChevronBlockProcess"/>
    <dgm:cxn modelId="{4C44F307-1B6C-4D7D-8FA1-0B39AB6B3B29}" type="presParOf" srcId="{31593143-1E04-4164-845A-273F4B2CCBD6}" destId="{5C85EE00-C06B-486B-80BD-193640DD9314}" srcOrd="0" destOrd="0" presId="urn:microsoft.com/office/officeart/2016/7/layout/ChevronBlockProcess"/>
    <dgm:cxn modelId="{75CDF7E4-4932-4C2F-B502-12AB15FF0D4E}" type="presParOf" srcId="{31593143-1E04-4164-845A-273F4B2CCBD6}" destId="{34ACF841-CD55-4ABC-9806-2A56085D8834}" srcOrd="1" destOrd="0" presId="urn:microsoft.com/office/officeart/2016/7/layout/ChevronBlockProcess"/>
    <dgm:cxn modelId="{7DCEBDD9-6222-4895-AC82-957CB7A5015D}" type="presParOf" srcId="{671AB966-0764-4564-A942-1AD6847771CE}" destId="{F7D38503-D56E-483A-B3BD-6D5E2F6BA7E8}" srcOrd="3" destOrd="0" presId="urn:microsoft.com/office/officeart/2016/7/layout/ChevronBlockProcess"/>
    <dgm:cxn modelId="{6DE70203-9548-4617-AA11-5CF21B966E51}" type="presParOf" srcId="{671AB966-0764-4564-A942-1AD6847771CE}" destId="{7057C2C7-7B37-43A5-AEBF-4DEE5436C5FE}" srcOrd="4" destOrd="0" presId="urn:microsoft.com/office/officeart/2016/7/layout/ChevronBlockProcess"/>
    <dgm:cxn modelId="{DF46FDF3-26CB-48B1-BB45-3DB023174BEC}" type="presParOf" srcId="{7057C2C7-7B37-43A5-AEBF-4DEE5436C5FE}" destId="{02667671-E04E-4FF3-B005-F3D2E1CA41FC}" srcOrd="0" destOrd="0" presId="urn:microsoft.com/office/officeart/2016/7/layout/ChevronBlockProcess"/>
    <dgm:cxn modelId="{EF46D139-1DB1-4239-B7F9-792C0AE86D63}" type="presParOf" srcId="{7057C2C7-7B37-43A5-AEBF-4DEE5436C5FE}" destId="{B90E8F6E-D4BA-495C-93F2-AAC29D07E5CE}" srcOrd="1" destOrd="0" presId="urn:microsoft.com/office/officeart/2016/7/layout/ChevronBlock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674CC5-D744-4475-841E-CEAD9E17059B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863B12F1-C8E4-4003-A589-D42C8710F99C}">
      <dgm:prSet phldrT="[Text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ysClr val="windowText" lastClr="000000"/>
              </a:solidFill>
            </a:rPr>
            <a:t>QAPP</a:t>
          </a:r>
        </a:p>
      </dgm:t>
    </dgm:pt>
    <dgm:pt modelId="{E511C583-9817-4FB8-A344-C0083B1B755D}" type="parTrans" cxnId="{27A0F0BD-95A9-448E-8436-25B1EA08CE92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A25CE3D8-04E2-4305-B157-430281C54A4D}" type="sibTrans" cxnId="{27A0F0BD-95A9-448E-8436-25B1EA08CE92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47170106-9B20-42E9-AE14-BB068CD6BD8D}">
      <dgm:prSet phldrT="[Text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b="0" dirty="0">
              <a:solidFill>
                <a:sysClr val="windowText" lastClr="000000"/>
              </a:solidFill>
            </a:rPr>
            <a:t>Choose Projections</a:t>
          </a:r>
        </a:p>
      </dgm:t>
    </dgm:pt>
    <dgm:pt modelId="{FEAACE3D-1B73-4ED3-B7C5-BC0E5B205D13}" type="parTrans" cxnId="{6EF17064-74A8-43F1-AD97-3AABFE80F1BF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E84E9DCF-9AA5-40F3-B753-B5AEB3759E42}" type="sibTrans" cxnId="{6EF17064-74A8-43F1-AD97-3AABFE80F1BF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066795B5-1543-4965-9475-3B1451ADDE47}">
      <dgm:prSet phldrT="[Text]"/>
      <dgm:spPr/>
      <dgm:t>
        <a:bodyPr/>
        <a:lstStyle/>
        <a:p>
          <a:r>
            <a:rPr lang="en-US" dirty="0">
              <a:solidFill>
                <a:sysClr val="windowText" lastClr="000000"/>
              </a:solidFill>
            </a:rPr>
            <a:t>Aggregate Data</a:t>
          </a:r>
        </a:p>
      </dgm:t>
    </dgm:pt>
    <dgm:pt modelId="{E791E556-A180-486C-A766-03C50959088E}" type="parTrans" cxnId="{FD2884A8-E3B4-427B-9A6E-88E4C225962C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860C1E60-0424-4BEA-84ED-2DB7E1385883}" type="sibTrans" cxnId="{FD2884A8-E3B4-427B-9A6E-88E4C225962C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CBDC47BD-6626-4EA1-AA22-D96D13616426}">
      <dgm:prSet phldrT="[Text]"/>
      <dgm:spPr/>
      <dgm:t>
        <a:bodyPr/>
        <a:lstStyle/>
        <a:p>
          <a:r>
            <a:rPr lang="en-US" dirty="0">
              <a:solidFill>
                <a:sysClr val="windowText" lastClr="000000"/>
              </a:solidFill>
            </a:rPr>
            <a:t>Make Maps</a:t>
          </a:r>
        </a:p>
      </dgm:t>
    </dgm:pt>
    <dgm:pt modelId="{36254B58-0605-4109-B3CF-5E8E7519C5E0}" type="parTrans" cxnId="{7552F973-A29C-4E77-9A6E-108FEE5BFEA4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78973964-4EDB-45CB-85F9-FE78A06B5C61}" type="sibTrans" cxnId="{7552F973-A29C-4E77-9A6E-108FEE5BFEA4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59A4585E-06B4-4DB3-BF05-9C799000E8F4}">
      <dgm:prSet phldrT="[Text]"/>
      <dgm:spPr/>
      <dgm:t>
        <a:bodyPr/>
        <a:lstStyle/>
        <a:p>
          <a:r>
            <a:rPr lang="en-US" dirty="0">
              <a:solidFill>
                <a:sysClr val="windowText" lastClr="000000"/>
              </a:solidFill>
            </a:rPr>
            <a:t>Assess Impacts</a:t>
          </a:r>
        </a:p>
      </dgm:t>
    </dgm:pt>
    <dgm:pt modelId="{54B19652-0548-422C-B37D-DB6081061FEA}" type="parTrans" cxnId="{876D6581-9C51-4239-9398-962E198578AC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BC63FB1A-99C3-44E0-883A-13BE9C0FA85B}" type="sibTrans" cxnId="{876D6581-9C51-4239-9398-962E198578AC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F666C070-086E-4894-9559-7202C687D95D}">
      <dgm:prSet phldrT="[Text]"/>
      <dgm:spPr/>
      <dgm:t>
        <a:bodyPr/>
        <a:lstStyle/>
        <a:p>
          <a:r>
            <a:rPr lang="en-US">
              <a:solidFill>
                <a:sysClr val="windowText" lastClr="000000"/>
              </a:solidFill>
            </a:rPr>
            <a:t>Develop </a:t>
          </a:r>
          <a:r>
            <a:rPr lang="en-US" dirty="0">
              <a:solidFill>
                <a:sysClr val="windowText" lastClr="000000"/>
              </a:solidFill>
            </a:rPr>
            <a:t>Models</a:t>
          </a:r>
        </a:p>
      </dgm:t>
    </dgm:pt>
    <dgm:pt modelId="{F5B877F9-9B8A-4730-B643-D0C61A60F935}" type="parTrans" cxnId="{A538215C-FC9B-47E0-A805-69213CBB4A56}">
      <dgm:prSet/>
      <dgm:spPr/>
    </dgm:pt>
    <dgm:pt modelId="{532248EF-85A4-455C-B11F-362DD11A54DB}" type="sibTrans" cxnId="{A538215C-FC9B-47E0-A805-69213CBB4A56}">
      <dgm:prSet/>
      <dgm:spPr/>
    </dgm:pt>
    <dgm:pt modelId="{3D378143-B359-4C85-850C-8C32E2693FAC}" type="pres">
      <dgm:prSet presAssocID="{0A674CC5-D744-4475-841E-CEAD9E17059B}" presName="rootnode" presStyleCnt="0">
        <dgm:presLayoutVars>
          <dgm:chMax/>
          <dgm:chPref/>
          <dgm:dir/>
          <dgm:animLvl val="lvl"/>
        </dgm:presLayoutVars>
      </dgm:prSet>
      <dgm:spPr/>
    </dgm:pt>
    <dgm:pt modelId="{542D217B-D538-4260-AC3D-3A573E24D795}" type="pres">
      <dgm:prSet presAssocID="{863B12F1-C8E4-4003-A589-D42C8710F99C}" presName="composite" presStyleCnt="0"/>
      <dgm:spPr/>
    </dgm:pt>
    <dgm:pt modelId="{57F0B5A5-582C-47F4-B40C-10E9E7DBE826}" type="pres">
      <dgm:prSet presAssocID="{863B12F1-C8E4-4003-A589-D42C8710F99C}" presName="bentUpArrow1" presStyleLbl="alignImgPlace1" presStyleIdx="0" presStyleCnt="5"/>
      <dgm:spPr/>
    </dgm:pt>
    <dgm:pt modelId="{576DF524-4D07-458A-A827-DE8F9B85A123}" type="pres">
      <dgm:prSet presAssocID="{863B12F1-C8E4-4003-A589-D42C8710F99C}" presName="ParentText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FF01A2C3-2B93-4F59-97BA-154D78BA2FC9}" type="pres">
      <dgm:prSet presAssocID="{863B12F1-C8E4-4003-A589-D42C8710F99C}" presName="Child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055F45A9-404A-41ED-8952-974E2203B2CA}" type="pres">
      <dgm:prSet presAssocID="{A25CE3D8-04E2-4305-B157-430281C54A4D}" presName="sibTrans" presStyleCnt="0"/>
      <dgm:spPr/>
    </dgm:pt>
    <dgm:pt modelId="{DB428DD7-F81D-405B-BAAA-8B20D5A7B18C}" type="pres">
      <dgm:prSet presAssocID="{47170106-9B20-42E9-AE14-BB068CD6BD8D}" presName="composite" presStyleCnt="0"/>
      <dgm:spPr/>
    </dgm:pt>
    <dgm:pt modelId="{ECF0E0AC-AB5D-4D2F-8E8C-F6E50195DFB6}" type="pres">
      <dgm:prSet presAssocID="{47170106-9B20-42E9-AE14-BB068CD6BD8D}" presName="bentUpArrow1" presStyleLbl="alignImgPlace1" presStyleIdx="1" presStyleCnt="5"/>
      <dgm:spPr/>
    </dgm:pt>
    <dgm:pt modelId="{76C09DE0-AE7F-4F9E-8D0B-0D159B055C97}" type="pres">
      <dgm:prSet presAssocID="{47170106-9B20-42E9-AE14-BB068CD6BD8D}" presName="ParentText" presStyleLbl="node1" presStyleIdx="1" presStyleCnt="6">
        <dgm:presLayoutVars>
          <dgm:chMax val="1"/>
          <dgm:chPref val="1"/>
          <dgm:bulletEnabled val="1"/>
        </dgm:presLayoutVars>
      </dgm:prSet>
      <dgm:spPr/>
    </dgm:pt>
    <dgm:pt modelId="{7DEA106B-B6B1-482C-928C-E6BA16ACB5F9}" type="pres">
      <dgm:prSet presAssocID="{47170106-9B20-42E9-AE14-BB068CD6BD8D}" presName="Child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150637D1-7AD0-44B4-A72D-8D029146EE14}" type="pres">
      <dgm:prSet presAssocID="{E84E9DCF-9AA5-40F3-B753-B5AEB3759E42}" presName="sibTrans" presStyleCnt="0"/>
      <dgm:spPr/>
    </dgm:pt>
    <dgm:pt modelId="{D76ACD92-8CA3-48B0-A0DD-E0A8CD8D5560}" type="pres">
      <dgm:prSet presAssocID="{066795B5-1543-4965-9475-3B1451ADDE47}" presName="composite" presStyleCnt="0"/>
      <dgm:spPr/>
    </dgm:pt>
    <dgm:pt modelId="{3D069C44-545C-4C98-95D6-87D85F7D4528}" type="pres">
      <dgm:prSet presAssocID="{066795B5-1543-4965-9475-3B1451ADDE47}" presName="bentUpArrow1" presStyleLbl="alignImgPlace1" presStyleIdx="2" presStyleCnt="5"/>
      <dgm:spPr/>
    </dgm:pt>
    <dgm:pt modelId="{04FDBD69-75F8-495F-898D-D7DAFAD80023}" type="pres">
      <dgm:prSet presAssocID="{066795B5-1543-4965-9475-3B1451ADDE47}" presName="ParentText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DBFF9BF5-873E-4708-B392-327679B6F3AF}" type="pres">
      <dgm:prSet presAssocID="{066795B5-1543-4965-9475-3B1451ADDE47}" presName="Child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28420C59-6467-42AC-92C8-4CE13F87B3CA}" type="pres">
      <dgm:prSet presAssocID="{860C1E60-0424-4BEA-84ED-2DB7E1385883}" presName="sibTrans" presStyleCnt="0"/>
      <dgm:spPr/>
    </dgm:pt>
    <dgm:pt modelId="{63A95A0F-B450-4A5E-96C0-441A745F699D}" type="pres">
      <dgm:prSet presAssocID="{F666C070-086E-4894-9559-7202C687D95D}" presName="composite" presStyleCnt="0"/>
      <dgm:spPr/>
    </dgm:pt>
    <dgm:pt modelId="{D302A449-FA14-4680-B9B1-0C85077A5F04}" type="pres">
      <dgm:prSet presAssocID="{F666C070-086E-4894-9559-7202C687D95D}" presName="bentUpArrow1" presStyleLbl="alignImgPlace1" presStyleIdx="3" presStyleCnt="5"/>
      <dgm:spPr/>
    </dgm:pt>
    <dgm:pt modelId="{E601D541-3684-48BE-8546-5E208321E1C9}" type="pres">
      <dgm:prSet presAssocID="{F666C070-086E-4894-9559-7202C687D95D}" presName="ParentText" presStyleLbl="node1" presStyleIdx="3" presStyleCnt="6">
        <dgm:presLayoutVars>
          <dgm:chMax val="1"/>
          <dgm:chPref val="1"/>
          <dgm:bulletEnabled val="1"/>
        </dgm:presLayoutVars>
      </dgm:prSet>
      <dgm:spPr/>
    </dgm:pt>
    <dgm:pt modelId="{69091E6A-C867-4DFB-B159-60B41C40F91B}" type="pres">
      <dgm:prSet presAssocID="{F666C070-086E-4894-9559-7202C687D95D}" presName="Child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6B5B30EE-F77D-498E-9250-F8D94CEEED0F}" type="pres">
      <dgm:prSet presAssocID="{532248EF-85A4-455C-B11F-362DD11A54DB}" presName="sibTrans" presStyleCnt="0"/>
      <dgm:spPr/>
    </dgm:pt>
    <dgm:pt modelId="{E5BB8A1E-CCA9-4138-8039-CFB99CE34681}" type="pres">
      <dgm:prSet presAssocID="{CBDC47BD-6626-4EA1-AA22-D96D13616426}" presName="composite" presStyleCnt="0"/>
      <dgm:spPr/>
    </dgm:pt>
    <dgm:pt modelId="{C4A58222-C1AE-4E57-A2D8-B18852227936}" type="pres">
      <dgm:prSet presAssocID="{CBDC47BD-6626-4EA1-AA22-D96D13616426}" presName="bentUpArrow1" presStyleLbl="alignImgPlace1" presStyleIdx="4" presStyleCnt="5"/>
      <dgm:spPr/>
    </dgm:pt>
    <dgm:pt modelId="{9D585916-96A5-4B9E-ABC9-DA709E3D3B62}" type="pres">
      <dgm:prSet presAssocID="{CBDC47BD-6626-4EA1-AA22-D96D13616426}" presName="ParentText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2DA3F46A-BBF3-4CD5-9B2B-421AB385991E}" type="pres">
      <dgm:prSet presAssocID="{CBDC47BD-6626-4EA1-AA22-D96D13616426}" presName="ChildText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801F80D6-5944-4CC1-B818-0B0A8D5BB43C}" type="pres">
      <dgm:prSet presAssocID="{78973964-4EDB-45CB-85F9-FE78A06B5C61}" presName="sibTrans" presStyleCnt="0"/>
      <dgm:spPr/>
    </dgm:pt>
    <dgm:pt modelId="{034C309D-BF78-47EC-8BE6-96DD3BC9B631}" type="pres">
      <dgm:prSet presAssocID="{59A4585E-06B4-4DB3-BF05-9C799000E8F4}" presName="composite" presStyleCnt="0"/>
      <dgm:spPr/>
    </dgm:pt>
    <dgm:pt modelId="{4101D532-81E2-4194-83BA-7D6FC9B12D3E}" type="pres">
      <dgm:prSet presAssocID="{59A4585E-06B4-4DB3-BF05-9C799000E8F4}" presName="ParentText" presStyleLbl="node1" presStyleIdx="5" presStyleCnt="6">
        <dgm:presLayoutVars>
          <dgm:chMax val="1"/>
          <dgm:chPref val="1"/>
          <dgm:bulletEnabled val="1"/>
        </dgm:presLayoutVars>
      </dgm:prSet>
      <dgm:spPr/>
    </dgm:pt>
  </dgm:ptLst>
  <dgm:cxnLst>
    <dgm:cxn modelId="{3C0CB01C-A3B1-4798-A96E-EC72F4EB6684}" type="presOf" srcId="{066795B5-1543-4965-9475-3B1451ADDE47}" destId="{04FDBD69-75F8-495F-898D-D7DAFAD80023}" srcOrd="0" destOrd="0" presId="urn:microsoft.com/office/officeart/2005/8/layout/StepDownProcess"/>
    <dgm:cxn modelId="{A538215C-FC9B-47E0-A805-69213CBB4A56}" srcId="{0A674CC5-D744-4475-841E-CEAD9E17059B}" destId="{F666C070-086E-4894-9559-7202C687D95D}" srcOrd="3" destOrd="0" parTransId="{F5B877F9-9B8A-4730-B643-D0C61A60F935}" sibTransId="{532248EF-85A4-455C-B11F-362DD11A54DB}"/>
    <dgm:cxn modelId="{F8D33341-1D0A-4BFC-A833-B2C27B315A63}" type="presOf" srcId="{0A674CC5-D744-4475-841E-CEAD9E17059B}" destId="{3D378143-B359-4C85-850C-8C32E2693FAC}" srcOrd="0" destOrd="0" presId="urn:microsoft.com/office/officeart/2005/8/layout/StepDownProcess"/>
    <dgm:cxn modelId="{6EF17064-74A8-43F1-AD97-3AABFE80F1BF}" srcId="{0A674CC5-D744-4475-841E-CEAD9E17059B}" destId="{47170106-9B20-42E9-AE14-BB068CD6BD8D}" srcOrd="1" destOrd="0" parTransId="{FEAACE3D-1B73-4ED3-B7C5-BC0E5B205D13}" sibTransId="{E84E9DCF-9AA5-40F3-B753-B5AEB3759E42}"/>
    <dgm:cxn modelId="{7552F973-A29C-4E77-9A6E-108FEE5BFEA4}" srcId="{0A674CC5-D744-4475-841E-CEAD9E17059B}" destId="{CBDC47BD-6626-4EA1-AA22-D96D13616426}" srcOrd="4" destOrd="0" parTransId="{36254B58-0605-4109-B3CF-5E8E7519C5E0}" sibTransId="{78973964-4EDB-45CB-85F9-FE78A06B5C61}"/>
    <dgm:cxn modelId="{AB1C6F54-A2DD-4095-AED8-58F791180E9C}" type="presOf" srcId="{F666C070-086E-4894-9559-7202C687D95D}" destId="{E601D541-3684-48BE-8546-5E208321E1C9}" srcOrd="0" destOrd="0" presId="urn:microsoft.com/office/officeart/2005/8/layout/StepDownProcess"/>
    <dgm:cxn modelId="{876D6581-9C51-4239-9398-962E198578AC}" srcId="{0A674CC5-D744-4475-841E-CEAD9E17059B}" destId="{59A4585E-06B4-4DB3-BF05-9C799000E8F4}" srcOrd="5" destOrd="0" parTransId="{54B19652-0548-422C-B37D-DB6081061FEA}" sibTransId="{BC63FB1A-99C3-44E0-883A-13BE9C0FA85B}"/>
    <dgm:cxn modelId="{CF99C682-0F86-48D3-A637-0252356848A6}" type="presOf" srcId="{CBDC47BD-6626-4EA1-AA22-D96D13616426}" destId="{9D585916-96A5-4B9E-ABC9-DA709E3D3B62}" srcOrd="0" destOrd="0" presId="urn:microsoft.com/office/officeart/2005/8/layout/StepDownProcess"/>
    <dgm:cxn modelId="{FD2884A8-E3B4-427B-9A6E-88E4C225962C}" srcId="{0A674CC5-D744-4475-841E-CEAD9E17059B}" destId="{066795B5-1543-4965-9475-3B1451ADDE47}" srcOrd="2" destOrd="0" parTransId="{E791E556-A180-486C-A766-03C50959088E}" sibTransId="{860C1E60-0424-4BEA-84ED-2DB7E1385883}"/>
    <dgm:cxn modelId="{F64C3BAC-9344-4FF7-88E9-06C3A95DA757}" type="presOf" srcId="{47170106-9B20-42E9-AE14-BB068CD6BD8D}" destId="{76C09DE0-AE7F-4F9E-8D0B-0D159B055C97}" srcOrd="0" destOrd="0" presId="urn:microsoft.com/office/officeart/2005/8/layout/StepDownProcess"/>
    <dgm:cxn modelId="{27A0F0BD-95A9-448E-8436-25B1EA08CE92}" srcId="{0A674CC5-D744-4475-841E-CEAD9E17059B}" destId="{863B12F1-C8E4-4003-A589-D42C8710F99C}" srcOrd="0" destOrd="0" parTransId="{E511C583-9817-4FB8-A344-C0083B1B755D}" sibTransId="{A25CE3D8-04E2-4305-B157-430281C54A4D}"/>
    <dgm:cxn modelId="{CDD051CA-194D-4060-BBC6-7E9168F95C59}" type="presOf" srcId="{59A4585E-06B4-4DB3-BF05-9C799000E8F4}" destId="{4101D532-81E2-4194-83BA-7D6FC9B12D3E}" srcOrd="0" destOrd="0" presId="urn:microsoft.com/office/officeart/2005/8/layout/StepDownProcess"/>
    <dgm:cxn modelId="{F3BACBEE-7CDC-4BB3-ABE8-8612860BA957}" type="presOf" srcId="{863B12F1-C8E4-4003-A589-D42C8710F99C}" destId="{576DF524-4D07-458A-A827-DE8F9B85A123}" srcOrd="0" destOrd="0" presId="urn:microsoft.com/office/officeart/2005/8/layout/StepDownProcess"/>
    <dgm:cxn modelId="{0B30B92A-C319-4901-B50C-FE9E445D8FBF}" type="presParOf" srcId="{3D378143-B359-4C85-850C-8C32E2693FAC}" destId="{542D217B-D538-4260-AC3D-3A573E24D795}" srcOrd="0" destOrd="0" presId="urn:microsoft.com/office/officeart/2005/8/layout/StepDownProcess"/>
    <dgm:cxn modelId="{A55AA9BF-A29A-40D0-92A6-7FD301CDC6B9}" type="presParOf" srcId="{542D217B-D538-4260-AC3D-3A573E24D795}" destId="{57F0B5A5-582C-47F4-B40C-10E9E7DBE826}" srcOrd="0" destOrd="0" presId="urn:microsoft.com/office/officeart/2005/8/layout/StepDownProcess"/>
    <dgm:cxn modelId="{7B1AAC9B-C592-4528-B577-1F7708428A1A}" type="presParOf" srcId="{542D217B-D538-4260-AC3D-3A573E24D795}" destId="{576DF524-4D07-458A-A827-DE8F9B85A123}" srcOrd="1" destOrd="0" presId="urn:microsoft.com/office/officeart/2005/8/layout/StepDownProcess"/>
    <dgm:cxn modelId="{1479155A-7C31-44E8-BF68-01B951F45CBA}" type="presParOf" srcId="{542D217B-D538-4260-AC3D-3A573E24D795}" destId="{FF01A2C3-2B93-4F59-97BA-154D78BA2FC9}" srcOrd="2" destOrd="0" presId="urn:microsoft.com/office/officeart/2005/8/layout/StepDownProcess"/>
    <dgm:cxn modelId="{F6DC5D11-A972-4D40-9321-5800C0440609}" type="presParOf" srcId="{3D378143-B359-4C85-850C-8C32E2693FAC}" destId="{055F45A9-404A-41ED-8952-974E2203B2CA}" srcOrd="1" destOrd="0" presId="urn:microsoft.com/office/officeart/2005/8/layout/StepDownProcess"/>
    <dgm:cxn modelId="{8076C6E2-5B53-4BC9-8363-C55305776601}" type="presParOf" srcId="{3D378143-B359-4C85-850C-8C32E2693FAC}" destId="{DB428DD7-F81D-405B-BAAA-8B20D5A7B18C}" srcOrd="2" destOrd="0" presId="urn:microsoft.com/office/officeart/2005/8/layout/StepDownProcess"/>
    <dgm:cxn modelId="{92E2FF43-37F2-45E8-A9AE-304C34FCF3D9}" type="presParOf" srcId="{DB428DD7-F81D-405B-BAAA-8B20D5A7B18C}" destId="{ECF0E0AC-AB5D-4D2F-8E8C-F6E50195DFB6}" srcOrd="0" destOrd="0" presId="urn:microsoft.com/office/officeart/2005/8/layout/StepDownProcess"/>
    <dgm:cxn modelId="{4A4B983B-A940-4D1B-82E3-383B4A4703ED}" type="presParOf" srcId="{DB428DD7-F81D-405B-BAAA-8B20D5A7B18C}" destId="{76C09DE0-AE7F-4F9E-8D0B-0D159B055C97}" srcOrd="1" destOrd="0" presId="urn:microsoft.com/office/officeart/2005/8/layout/StepDownProcess"/>
    <dgm:cxn modelId="{39021E6B-30EB-4A40-8CCB-FD55755A0315}" type="presParOf" srcId="{DB428DD7-F81D-405B-BAAA-8B20D5A7B18C}" destId="{7DEA106B-B6B1-482C-928C-E6BA16ACB5F9}" srcOrd="2" destOrd="0" presId="urn:microsoft.com/office/officeart/2005/8/layout/StepDownProcess"/>
    <dgm:cxn modelId="{ACEA7F76-A803-4B0B-9B59-F1BD63AF9F81}" type="presParOf" srcId="{3D378143-B359-4C85-850C-8C32E2693FAC}" destId="{150637D1-7AD0-44B4-A72D-8D029146EE14}" srcOrd="3" destOrd="0" presId="urn:microsoft.com/office/officeart/2005/8/layout/StepDownProcess"/>
    <dgm:cxn modelId="{250BD1CE-89F9-4E1C-A263-B703FD68AC09}" type="presParOf" srcId="{3D378143-B359-4C85-850C-8C32E2693FAC}" destId="{D76ACD92-8CA3-48B0-A0DD-E0A8CD8D5560}" srcOrd="4" destOrd="0" presId="urn:microsoft.com/office/officeart/2005/8/layout/StepDownProcess"/>
    <dgm:cxn modelId="{3A91FC2D-B387-498C-8207-7A597F59E968}" type="presParOf" srcId="{D76ACD92-8CA3-48B0-A0DD-E0A8CD8D5560}" destId="{3D069C44-545C-4C98-95D6-87D85F7D4528}" srcOrd="0" destOrd="0" presId="urn:microsoft.com/office/officeart/2005/8/layout/StepDownProcess"/>
    <dgm:cxn modelId="{120F0419-6033-4F9B-9312-F2CA34B70614}" type="presParOf" srcId="{D76ACD92-8CA3-48B0-A0DD-E0A8CD8D5560}" destId="{04FDBD69-75F8-495F-898D-D7DAFAD80023}" srcOrd="1" destOrd="0" presId="urn:microsoft.com/office/officeart/2005/8/layout/StepDownProcess"/>
    <dgm:cxn modelId="{4C9E1D93-074F-4766-AF02-C4FDA2D06458}" type="presParOf" srcId="{D76ACD92-8CA3-48B0-A0DD-E0A8CD8D5560}" destId="{DBFF9BF5-873E-4708-B392-327679B6F3AF}" srcOrd="2" destOrd="0" presId="urn:microsoft.com/office/officeart/2005/8/layout/StepDownProcess"/>
    <dgm:cxn modelId="{666F9826-E245-44F4-B53C-693A11E0B0D4}" type="presParOf" srcId="{3D378143-B359-4C85-850C-8C32E2693FAC}" destId="{28420C59-6467-42AC-92C8-4CE13F87B3CA}" srcOrd="5" destOrd="0" presId="urn:microsoft.com/office/officeart/2005/8/layout/StepDownProcess"/>
    <dgm:cxn modelId="{F48F1F6C-4B08-44C9-9597-CDFFF5D51623}" type="presParOf" srcId="{3D378143-B359-4C85-850C-8C32E2693FAC}" destId="{63A95A0F-B450-4A5E-96C0-441A745F699D}" srcOrd="6" destOrd="0" presId="urn:microsoft.com/office/officeart/2005/8/layout/StepDownProcess"/>
    <dgm:cxn modelId="{08C12AD9-6CCA-48B2-80D9-8389F5007D2B}" type="presParOf" srcId="{63A95A0F-B450-4A5E-96C0-441A745F699D}" destId="{D302A449-FA14-4680-B9B1-0C85077A5F04}" srcOrd="0" destOrd="0" presId="urn:microsoft.com/office/officeart/2005/8/layout/StepDownProcess"/>
    <dgm:cxn modelId="{C9F8D2CC-0C6C-4F16-AE14-6D0F0AB00E8E}" type="presParOf" srcId="{63A95A0F-B450-4A5E-96C0-441A745F699D}" destId="{E601D541-3684-48BE-8546-5E208321E1C9}" srcOrd="1" destOrd="0" presId="urn:microsoft.com/office/officeart/2005/8/layout/StepDownProcess"/>
    <dgm:cxn modelId="{EEF17194-3897-47CB-AA92-60C2C217E04A}" type="presParOf" srcId="{63A95A0F-B450-4A5E-96C0-441A745F699D}" destId="{69091E6A-C867-4DFB-B159-60B41C40F91B}" srcOrd="2" destOrd="0" presId="urn:microsoft.com/office/officeart/2005/8/layout/StepDownProcess"/>
    <dgm:cxn modelId="{AFEADC70-9C47-461E-BFF0-584CA77268E9}" type="presParOf" srcId="{3D378143-B359-4C85-850C-8C32E2693FAC}" destId="{6B5B30EE-F77D-498E-9250-F8D94CEEED0F}" srcOrd="7" destOrd="0" presId="urn:microsoft.com/office/officeart/2005/8/layout/StepDownProcess"/>
    <dgm:cxn modelId="{BA79E0A8-7ED4-4FD9-8A08-32DE1960DA68}" type="presParOf" srcId="{3D378143-B359-4C85-850C-8C32E2693FAC}" destId="{E5BB8A1E-CCA9-4138-8039-CFB99CE34681}" srcOrd="8" destOrd="0" presId="urn:microsoft.com/office/officeart/2005/8/layout/StepDownProcess"/>
    <dgm:cxn modelId="{D0DB371A-9BE7-4387-8789-B8486EC96E81}" type="presParOf" srcId="{E5BB8A1E-CCA9-4138-8039-CFB99CE34681}" destId="{C4A58222-C1AE-4E57-A2D8-B18852227936}" srcOrd="0" destOrd="0" presId="urn:microsoft.com/office/officeart/2005/8/layout/StepDownProcess"/>
    <dgm:cxn modelId="{CE5152ED-19D3-40E3-A2F4-CD984F778E6A}" type="presParOf" srcId="{E5BB8A1E-CCA9-4138-8039-CFB99CE34681}" destId="{9D585916-96A5-4B9E-ABC9-DA709E3D3B62}" srcOrd="1" destOrd="0" presId="urn:microsoft.com/office/officeart/2005/8/layout/StepDownProcess"/>
    <dgm:cxn modelId="{14E0F997-96A9-4266-8254-7EBF256DF62A}" type="presParOf" srcId="{E5BB8A1E-CCA9-4138-8039-CFB99CE34681}" destId="{2DA3F46A-BBF3-4CD5-9B2B-421AB385991E}" srcOrd="2" destOrd="0" presId="urn:microsoft.com/office/officeart/2005/8/layout/StepDownProcess"/>
    <dgm:cxn modelId="{C5747AEC-4E85-4DB4-8DE1-C49E38E15F16}" type="presParOf" srcId="{3D378143-B359-4C85-850C-8C32E2693FAC}" destId="{801F80D6-5944-4CC1-B818-0B0A8D5BB43C}" srcOrd="9" destOrd="0" presId="urn:microsoft.com/office/officeart/2005/8/layout/StepDownProcess"/>
    <dgm:cxn modelId="{0CAC141A-0357-4A09-B1EE-019C913A2EDA}" type="presParOf" srcId="{3D378143-B359-4C85-850C-8C32E2693FAC}" destId="{034C309D-BF78-47EC-8BE6-96DD3BC9B631}" srcOrd="10" destOrd="0" presId="urn:microsoft.com/office/officeart/2005/8/layout/StepDownProcess"/>
    <dgm:cxn modelId="{D1773A7D-C3CD-480C-8E25-D212A0067F0F}" type="presParOf" srcId="{034C309D-BF78-47EC-8BE6-96DD3BC9B631}" destId="{4101D532-81E2-4194-83BA-7D6FC9B12D3E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DF366F-984E-48CF-873B-8CA8799B6061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C166F91-4D06-4064-9F0C-C03B4277963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/>
            <a:t>Summarize the findings from </a:t>
          </a:r>
          <a:br>
            <a:rPr lang="en-US" b="1" i="0"/>
          </a:br>
          <a:r>
            <a:rPr lang="en-US" b="1" i="0"/>
            <a:t>the mapping exercises</a:t>
          </a:r>
          <a:endParaRPr lang="en-US"/>
        </a:p>
      </dgm:t>
    </dgm:pt>
    <dgm:pt modelId="{4183E7D5-ED54-4C0D-8F7E-F49502D8482E}" type="parTrans" cxnId="{DA4B8EBF-3729-48EA-8585-D86674F320BF}">
      <dgm:prSet/>
      <dgm:spPr/>
      <dgm:t>
        <a:bodyPr/>
        <a:lstStyle/>
        <a:p>
          <a:endParaRPr lang="en-US"/>
        </a:p>
      </dgm:t>
    </dgm:pt>
    <dgm:pt modelId="{7C46F7D0-725E-41AC-BC96-2E309F0BBB89}" type="sibTrans" cxnId="{DA4B8EBF-3729-48EA-8585-D86674F320BF}">
      <dgm:prSet/>
      <dgm:spPr/>
      <dgm:t>
        <a:bodyPr/>
        <a:lstStyle/>
        <a:p>
          <a:endParaRPr lang="en-US"/>
        </a:p>
      </dgm:t>
    </dgm:pt>
    <dgm:pt modelId="{2CB4F30E-5F70-4AF2-97B0-BC528487C75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/>
            <a:t>Recommendations for adaptation strategies including near and long- term planning efforts</a:t>
          </a:r>
          <a:endParaRPr lang="en-US"/>
        </a:p>
      </dgm:t>
    </dgm:pt>
    <dgm:pt modelId="{4F50589F-C13F-4C5D-A923-AC2AD1DC375D}" type="parTrans" cxnId="{741B9972-4D40-4574-AC9F-7D08DF3D24FF}">
      <dgm:prSet/>
      <dgm:spPr/>
      <dgm:t>
        <a:bodyPr/>
        <a:lstStyle/>
        <a:p>
          <a:endParaRPr lang="en-US"/>
        </a:p>
      </dgm:t>
    </dgm:pt>
    <dgm:pt modelId="{9A1200AB-9958-4357-A050-64E2E1DBEA1A}" type="sibTrans" cxnId="{741B9972-4D40-4574-AC9F-7D08DF3D24FF}">
      <dgm:prSet/>
      <dgm:spPr/>
      <dgm:t>
        <a:bodyPr/>
        <a:lstStyle/>
        <a:p>
          <a:endParaRPr lang="en-US"/>
        </a:p>
      </dgm:t>
    </dgm:pt>
    <dgm:pt modelId="{8B5F5478-B8F2-4896-90A5-A06EBCFB133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/>
            <a:t>Identify next steps to address gaps in information</a:t>
          </a:r>
          <a:endParaRPr lang="en-US"/>
        </a:p>
      </dgm:t>
    </dgm:pt>
    <dgm:pt modelId="{019C9A5E-3065-4149-984D-0EF8B2F14BC2}" type="parTrans" cxnId="{10BA4B64-A582-4F1E-90AC-BD429C2B4C5E}">
      <dgm:prSet/>
      <dgm:spPr/>
      <dgm:t>
        <a:bodyPr/>
        <a:lstStyle/>
        <a:p>
          <a:endParaRPr lang="en-US"/>
        </a:p>
      </dgm:t>
    </dgm:pt>
    <dgm:pt modelId="{99FA73A9-3791-4DA9-88EE-1AEE4664330C}" type="sibTrans" cxnId="{10BA4B64-A582-4F1E-90AC-BD429C2B4C5E}">
      <dgm:prSet/>
      <dgm:spPr/>
      <dgm:t>
        <a:bodyPr/>
        <a:lstStyle/>
        <a:p>
          <a:endParaRPr lang="en-US"/>
        </a:p>
      </dgm:t>
    </dgm:pt>
    <dgm:pt modelId="{F039B4FA-5999-4D89-93D3-28D8E4A1AB40}" type="pres">
      <dgm:prSet presAssocID="{F2DF366F-984E-48CF-873B-8CA8799B6061}" presName="root" presStyleCnt="0">
        <dgm:presLayoutVars>
          <dgm:dir/>
          <dgm:resizeHandles val="exact"/>
        </dgm:presLayoutVars>
      </dgm:prSet>
      <dgm:spPr/>
    </dgm:pt>
    <dgm:pt modelId="{E9E4B274-DC81-4D49-A238-D57EBBC641DB}" type="pres">
      <dgm:prSet presAssocID="{AC166F91-4D06-4064-9F0C-C03B4277963C}" presName="compNode" presStyleCnt="0"/>
      <dgm:spPr/>
    </dgm:pt>
    <dgm:pt modelId="{32BA5E67-52A2-4C37-A5BE-65456A9D10D1}" type="pres">
      <dgm:prSet presAssocID="{AC166F91-4D06-4064-9F0C-C03B4277963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4DD0C0B2-EF77-4E59-8FD7-C7B3E0BF7B7E}" type="pres">
      <dgm:prSet presAssocID="{AC166F91-4D06-4064-9F0C-C03B4277963C}" presName="spaceRect" presStyleCnt="0"/>
      <dgm:spPr/>
    </dgm:pt>
    <dgm:pt modelId="{A90B0ED6-D8F5-4275-A194-33E74CC7792F}" type="pres">
      <dgm:prSet presAssocID="{AC166F91-4D06-4064-9F0C-C03B4277963C}" presName="textRect" presStyleLbl="revTx" presStyleIdx="0" presStyleCnt="3">
        <dgm:presLayoutVars>
          <dgm:chMax val="1"/>
          <dgm:chPref val="1"/>
        </dgm:presLayoutVars>
      </dgm:prSet>
      <dgm:spPr/>
    </dgm:pt>
    <dgm:pt modelId="{032D41CE-1948-44DA-A0FB-585D2EF23ED4}" type="pres">
      <dgm:prSet presAssocID="{7C46F7D0-725E-41AC-BC96-2E309F0BBB89}" presName="sibTrans" presStyleCnt="0"/>
      <dgm:spPr/>
    </dgm:pt>
    <dgm:pt modelId="{8B40BBB0-9289-4E23-A71F-614840A76BE2}" type="pres">
      <dgm:prSet presAssocID="{2CB4F30E-5F70-4AF2-97B0-BC528487C75A}" presName="compNode" presStyleCnt="0"/>
      <dgm:spPr/>
    </dgm:pt>
    <dgm:pt modelId="{D52D0DB7-7B28-4B09-9738-819B071CA6B2}" type="pres">
      <dgm:prSet presAssocID="{2CB4F30E-5F70-4AF2-97B0-BC528487C75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1F11BF3E-E503-4DB3-9ACE-F387F6F74B58}" type="pres">
      <dgm:prSet presAssocID="{2CB4F30E-5F70-4AF2-97B0-BC528487C75A}" presName="spaceRect" presStyleCnt="0"/>
      <dgm:spPr/>
    </dgm:pt>
    <dgm:pt modelId="{BE192545-143C-4976-9C69-A64C1034CDC2}" type="pres">
      <dgm:prSet presAssocID="{2CB4F30E-5F70-4AF2-97B0-BC528487C75A}" presName="textRect" presStyleLbl="revTx" presStyleIdx="1" presStyleCnt="3">
        <dgm:presLayoutVars>
          <dgm:chMax val="1"/>
          <dgm:chPref val="1"/>
        </dgm:presLayoutVars>
      </dgm:prSet>
      <dgm:spPr/>
    </dgm:pt>
    <dgm:pt modelId="{09271B54-246D-4559-8275-18C83701ACA0}" type="pres">
      <dgm:prSet presAssocID="{9A1200AB-9958-4357-A050-64E2E1DBEA1A}" presName="sibTrans" presStyleCnt="0"/>
      <dgm:spPr/>
    </dgm:pt>
    <dgm:pt modelId="{6E20BA6C-F4E7-401B-B954-D241864494CF}" type="pres">
      <dgm:prSet presAssocID="{8B5F5478-B8F2-4896-90A5-A06EBCFB1333}" presName="compNode" presStyleCnt="0"/>
      <dgm:spPr/>
    </dgm:pt>
    <dgm:pt modelId="{0FAD731E-6800-454F-AE95-7F3205058EDD}" type="pres">
      <dgm:prSet presAssocID="{8B5F5478-B8F2-4896-90A5-A06EBCFB133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D3B10AB4-2F7E-495D-B467-2C1CB96F4A48}" type="pres">
      <dgm:prSet presAssocID="{8B5F5478-B8F2-4896-90A5-A06EBCFB1333}" presName="spaceRect" presStyleCnt="0"/>
      <dgm:spPr/>
    </dgm:pt>
    <dgm:pt modelId="{B7D9C7C8-512A-40FD-81ED-C8024F3BAF1A}" type="pres">
      <dgm:prSet presAssocID="{8B5F5478-B8F2-4896-90A5-A06EBCFB1333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38B8612-E3AC-4B23-B5FD-A18E867125FA}" type="presOf" srcId="{2CB4F30E-5F70-4AF2-97B0-BC528487C75A}" destId="{BE192545-143C-4976-9C69-A64C1034CDC2}" srcOrd="0" destOrd="0" presId="urn:microsoft.com/office/officeart/2018/2/layout/IconLabelList"/>
    <dgm:cxn modelId="{10BA4B64-A582-4F1E-90AC-BD429C2B4C5E}" srcId="{F2DF366F-984E-48CF-873B-8CA8799B6061}" destId="{8B5F5478-B8F2-4896-90A5-A06EBCFB1333}" srcOrd="2" destOrd="0" parTransId="{019C9A5E-3065-4149-984D-0EF8B2F14BC2}" sibTransId="{99FA73A9-3791-4DA9-88EE-1AEE4664330C}"/>
    <dgm:cxn modelId="{3C90E54F-FB7B-4F09-BF17-C99845299A8B}" type="presOf" srcId="{F2DF366F-984E-48CF-873B-8CA8799B6061}" destId="{F039B4FA-5999-4D89-93D3-28D8E4A1AB40}" srcOrd="0" destOrd="0" presId="urn:microsoft.com/office/officeart/2018/2/layout/IconLabelList"/>
    <dgm:cxn modelId="{741B9972-4D40-4574-AC9F-7D08DF3D24FF}" srcId="{F2DF366F-984E-48CF-873B-8CA8799B6061}" destId="{2CB4F30E-5F70-4AF2-97B0-BC528487C75A}" srcOrd="1" destOrd="0" parTransId="{4F50589F-C13F-4C5D-A923-AC2AD1DC375D}" sibTransId="{9A1200AB-9958-4357-A050-64E2E1DBEA1A}"/>
    <dgm:cxn modelId="{477468B5-DB04-48AD-A4E5-CEEB76DBBBA5}" type="presOf" srcId="{AC166F91-4D06-4064-9F0C-C03B4277963C}" destId="{A90B0ED6-D8F5-4275-A194-33E74CC7792F}" srcOrd="0" destOrd="0" presId="urn:microsoft.com/office/officeart/2018/2/layout/IconLabelList"/>
    <dgm:cxn modelId="{DA4B8EBF-3729-48EA-8585-D86674F320BF}" srcId="{F2DF366F-984E-48CF-873B-8CA8799B6061}" destId="{AC166F91-4D06-4064-9F0C-C03B4277963C}" srcOrd="0" destOrd="0" parTransId="{4183E7D5-ED54-4C0D-8F7E-F49502D8482E}" sibTransId="{7C46F7D0-725E-41AC-BC96-2E309F0BBB89}"/>
    <dgm:cxn modelId="{5C6068E7-15AF-4E3E-AC29-15340DD2353F}" type="presOf" srcId="{8B5F5478-B8F2-4896-90A5-A06EBCFB1333}" destId="{B7D9C7C8-512A-40FD-81ED-C8024F3BAF1A}" srcOrd="0" destOrd="0" presId="urn:microsoft.com/office/officeart/2018/2/layout/IconLabelList"/>
    <dgm:cxn modelId="{CFAB8D28-A11C-4675-BDE1-D2B96F5929CE}" type="presParOf" srcId="{F039B4FA-5999-4D89-93D3-28D8E4A1AB40}" destId="{E9E4B274-DC81-4D49-A238-D57EBBC641DB}" srcOrd="0" destOrd="0" presId="urn:microsoft.com/office/officeart/2018/2/layout/IconLabelList"/>
    <dgm:cxn modelId="{DA98072A-31A7-4BB0-A04F-32AD8BFE04F5}" type="presParOf" srcId="{E9E4B274-DC81-4D49-A238-D57EBBC641DB}" destId="{32BA5E67-52A2-4C37-A5BE-65456A9D10D1}" srcOrd="0" destOrd="0" presId="urn:microsoft.com/office/officeart/2018/2/layout/IconLabelList"/>
    <dgm:cxn modelId="{5EEE097E-C656-41ED-9066-A1171BDA3F2A}" type="presParOf" srcId="{E9E4B274-DC81-4D49-A238-D57EBBC641DB}" destId="{4DD0C0B2-EF77-4E59-8FD7-C7B3E0BF7B7E}" srcOrd="1" destOrd="0" presId="urn:microsoft.com/office/officeart/2018/2/layout/IconLabelList"/>
    <dgm:cxn modelId="{FE01288F-BFA2-46C2-89F6-E6D9A40BBA24}" type="presParOf" srcId="{E9E4B274-DC81-4D49-A238-D57EBBC641DB}" destId="{A90B0ED6-D8F5-4275-A194-33E74CC7792F}" srcOrd="2" destOrd="0" presId="urn:microsoft.com/office/officeart/2018/2/layout/IconLabelList"/>
    <dgm:cxn modelId="{41BF8F43-1A25-44ED-9EB7-75105787DA73}" type="presParOf" srcId="{F039B4FA-5999-4D89-93D3-28D8E4A1AB40}" destId="{032D41CE-1948-44DA-A0FB-585D2EF23ED4}" srcOrd="1" destOrd="0" presId="urn:microsoft.com/office/officeart/2018/2/layout/IconLabelList"/>
    <dgm:cxn modelId="{BDBF7CF2-B767-478D-B635-3720F19F6602}" type="presParOf" srcId="{F039B4FA-5999-4D89-93D3-28D8E4A1AB40}" destId="{8B40BBB0-9289-4E23-A71F-614840A76BE2}" srcOrd="2" destOrd="0" presId="urn:microsoft.com/office/officeart/2018/2/layout/IconLabelList"/>
    <dgm:cxn modelId="{83B0D474-CE7A-4E9A-B7DB-CAB042AD1EFF}" type="presParOf" srcId="{8B40BBB0-9289-4E23-A71F-614840A76BE2}" destId="{D52D0DB7-7B28-4B09-9738-819B071CA6B2}" srcOrd="0" destOrd="0" presId="urn:microsoft.com/office/officeart/2018/2/layout/IconLabelList"/>
    <dgm:cxn modelId="{9DE16CB9-C027-4522-9BE6-6D72D5BB8312}" type="presParOf" srcId="{8B40BBB0-9289-4E23-A71F-614840A76BE2}" destId="{1F11BF3E-E503-4DB3-9ACE-F387F6F74B58}" srcOrd="1" destOrd="0" presId="urn:microsoft.com/office/officeart/2018/2/layout/IconLabelList"/>
    <dgm:cxn modelId="{945659F5-61FD-4642-A90B-1BEF94B9DDEF}" type="presParOf" srcId="{8B40BBB0-9289-4E23-A71F-614840A76BE2}" destId="{BE192545-143C-4976-9C69-A64C1034CDC2}" srcOrd="2" destOrd="0" presId="urn:microsoft.com/office/officeart/2018/2/layout/IconLabelList"/>
    <dgm:cxn modelId="{CF5991CA-DBBE-4B5E-89E0-C0981C54CFE7}" type="presParOf" srcId="{F039B4FA-5999-4D89-93D3-28D8E4A1AB40}" destId="{09271B54-246D-4559-8275-18C83701ACA0}" srcOrd="3" destOrd="0" presId="urn:microsoft.com/office/officeart/2018/2/layout/IconLabelList"/>
    <dgm:cxn modelId="{9DF4E731-1EF2-4EEA-B6E6-0079121C62B5}" type="presParOf" srcId="{F039B4FA-5999-4D89-93D3-28D8E4A1AB40}" destId="{6E20BA6C-F4E7-401B-B954-D241864494CF}" srcOrd="4" destOrd="0" presId="urn:microsoft.com/office/officeart/2018/2/layout/IconLabelList"/>
    <dgm:cxn modelId="{E4760362-FF9B-43EE-B0B8-CC2A7C5754D3}" type="presParOf" srcId="{6E20BA6C-F4E7-401B-B954-D241864494CF}" destId="{0FAD731E-6800-454F-AE95-7F3205058EDD}" srcOrd="0" destOrd="0" presId="urn:microsoft.com/office/officeart/2018/2/layout/IconLabelList"/>
    <dgm:cxn modelId="{E72357DF-4028-4C30-A440-C9A28E74C339}" type="presParOf" srcId="{6E20BA6C-F4E7-401B-B954-D241864494CF}" destId="{D3B10AB4-2F7E-495D-B467-2C1CB96F4A48}" srcOrd="1" destOrd="0" presId="urn:microsoft.com/office/officeart/2018/2/layout/IconLabelList"/>
    <dgm:cxn modelId="{C49697EF-11E7-4EFE-981B-A257DBF4690E}" type="presParOf" srcId="{6E20BA6C-F4E7-401B-B954-D241864494CF}" destId="{B7D9C7C8-512A-40FD-81ED-C8024F3BAF1A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59EF7F-BB7B-4D60-95AC-151ADD610FE8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02928D-F01D-4675-A56A-EC2628703C35}">
      <dgm:prSet/>
      <dgm:spPr/>
      <dgm:t>
        <a:bodyPr/>
        <a:lstStyle/>
        <a:p>
          <a:r>
            <a:rPr lang="en-US" b="1" i="0"/>
            <a:t>Community Engagement Plan</a:t>
          </a:r>
          <a:endParaRPr lang="en-US"/>
        </a:p>
      </dgm:t>
    </dgm:pt>
    <dgm:pt modelId="{6D551872-914A-4AD8-B865-DDEC348C1407}" type="parTrans" cxnId="{5ED034F9-BF84-4B14-A2A5-D55A1E85EF5A}">
      <dgm:prSet/>
      <dgm:spPr/>
      <dgm:t>
        <a:bodyPr/>
        <a:lstStyle/>
        <a:p>
          <a:endParaRPr lang="en-US"/>
        </a:p>
      </dgm:t>
    </dgm:pt>
    <dgm:pt modelId="{A23A8351-FE78-4D6E-BA2E-E4722EBCF500}" type="sibTrans" cxnId="{5ED034F9-BF84-4B14-A2A5-D55A1E85EF5A}">
      <dgm:prSet/>
      <dgm:spPr/>
      <dgm:t>
        <a:bodyPr/>
        <a:lstStyle/>
        <a:p>
          <a:endParaRPr lang="en-US"/>
        </a:p>
      </dgm:t>
    </dgm:pt>
    <dgm:pt modelId="{53A24C57-B376-47EF-8B70-83A1E5C0A629}">
      <dgm:prSet/>
      <dgm:spPr/>
      <dgm:t>
        <a:bodyPr/>
        <a:lstStyle/>
        <a:p>
          <a:r>
            <a:rPr lang="en-US" b="1" i="0"/>
            <a:t>Outreach Events</a:t>
          </a:r>
          <a:endParaRPr lang="en-US"/>
        </a:p>
      </dgm:t>
    </dgm:pt>
    <dgm:pt modelId="{F5D23DC2-C43C-4F1D-A163-0D61C6FAF19A}" type="parTrans" cxnId="{A73D2B3D-C1C6-4F3E-9315-E105FD4533E0}">
      <dgm:prSet/>
      <dgm:spPr/>
      <dgm:t>
        <a:bodyPr/>
        <a:lstStyle/>
        <a:p>
          <a:endParaRPr lang="en-US"/>
        </a:p>
      </dgm:t>
    </dgm:pt>
    <dgm:pt modelId="{3856DF17-EBD4-4E0B-AEBC-C9B927E56373}" type="sibTrans" cxnId="{A73D2B3D-C1C6-4F3E-9315-E105FD4533E0}">
      <dgm:prSet/>
      <dgm:spPr/>
      <dgm:t>
        <a:bodyPr/>
        <a:lstStyle/>
        <a:p>
          <a:endParaRPr lang="en-US"/>
        </a:p>
      </dgm:t>
    </dgm:pt>
    <dgm:pt modelId="{169CDD59-F7DC-4576-B85C-EB6588D9698F}">
      <dgm:prSet/>
      <dgm:spPr/>
      <dgm:t>
        <a:bodyPr/>
        <a:lstStyle/>
        <a:p>
          <a:r>
            <a:rPr lang="en-US" b="1" i="0"/>
            <a:t>Open House Events</a:t>
          </a:r>
          <a:endParaRPr lang="en-US"/>
        </a:p>
      </dgm:t>
    </dgm:pt>
    <dgm:pt modelId="{D95523B9-E841-4CB4-B062-9EA08AB4BE8A}" type="parTrans" cxnId="{1FBE2619-2D14-43BE-B742-36BE83428CD6}">
      <dgm:prSet/>
      <dgm:spPr/>
      <dgm:t>
        <a:bodyPr/>
        <a:lstStyle/>
        <a:p>
          <a:endParaRPr lang="en-US"/>
        </a:p>
      </dgm:t>
    </dgm:pt>
    <dgm:pt modelId="{64C5E29E-6E4A-4CA1-85A7-5846529E77B4}" type="sibTrans" cxnId="{1FBE2619-2D14-43BE-B742-36BE83428CD6}">
      <dgm:prSet/>
      <dgm:spPr/>
      <dgm:t>
        <a:bodyPr/>
        <a:lstStyle/>
        <a:p>
          <a:endParaRPr lang="en-US"/>
        </a:p>
      </dgm:t>
    </dgm:pt>
    <dgm:pt modelId="{1B4833DA-1771-43BC-A53F-DF6A422158CB}">
      <dgm:prSet/>
      <dgm:spPr/>
      <dgm:t>
        <a:bodyPr/>
        <a:lstStyle/>
        <a:p>
          <a:r>
            <a:rPr lang="en-US" b="1" i="0"/>
            <a:t>Planning Commission</a:t>
          </a:r>
          <a:endParaRPr lang="en-US"/>
        </a:p>
      </dgm:t>
    </dgm:pt>
    <dgm:pt modelId="{A7DC6EE5-E10F-4786-941F-A12F1A311468}" type="parTrans" cxnId="{0162DFDA-EE44-4C98-B303-7F75DBE2BFFD}">
      <dgm:prSet/>
      <dgm:spPr/>
      <dgm:t>
        <a:bodyPr/>
        <a:lstStyle/>
        <a:p>
          <a:endParaRPr lang="en-US"/>
        </a:p>
      </dgm:t>
    </dgm:pt>
    <dgm:pt modelId="{B6FD038E-44A7-4E3B-8DDF-A08D106B01A8}" type="sibTrans" cxnId="{0162DFDA-EE44-4C98-B303-7F75DBE2BFFD}">
      <dgm:prSet/>
      <dgm:spPr/>
      <dgm:t>
        <a:bodyPr/>
        <a:lstStyle/>
        <a:p>
          <a:endParaRPr lang="en-US"/>
        </a:p>
      </dgm:t>
    </dgm:pt>
    <dgm:pt modelId="{969A5C9E-1379-40AC-B6E2-0C0AE1AF68D7}">
      <dgm:prSet/>
      <dgm:spPr/>
      <dgm:t>
        <a:bodyPr/>
        <a:lstStyle/>
        <a:p>
          <a:r>
            <a:rPr lang="en-US" b="1" i="0"/>
            <a:t>Board of County Commissioners</a:t>
          </a:r>
          <a:endParaRPr lang="en-US"/>
        </a:p>
      </dgm:t>
    </dgm:pt>
    <dgm:pt modelId="{473EBE82-34DB-476B-820B-A77599214283}" type="parTrans" cxnId="{8B736698-50F1-40E2-BD35-81C9B20520BE}">
      <dgm:prSet/>
      <dgm:spPr/>
      <dgm:t>
        <a:bodyPr/>
        <a:lstStyle/>
        <a:p>
          <a:endParaRPr lang="en-US"/>
        </a:p>
      </dgm:t>
    </dgm:pt>
    <dgm:pt modelId="{A1A139C6-D046-4723-B1A9-065D05C11BA2}" type="sibTrans" cxnId="{8B736698-50F1-40E2-BD35-81C9B20520BE}">
      <dgm:prSet/>
      <dgm:spPr/>
      <dgm:t>
        <a:bodyPr/>
        <a:lstStyle/>
        <a:p>
          <a:endParaRPr lang="en-US"/>
        </a:p>
      </dgm:t>
    </dgm:pt>
    <dgm:pt modelId="{18BB6A79-FE31-4E69-AD6B-66FD31E6FABF}">
      <dgm:prSet/>
      <dgm:spPr/>
      <dgm:t>
        <a:bodyPr/>
        <a:lstStyle/>
        <a:p>
          <a:r>
            <a:rPr lang="en-US" b="1" i="0"/>
            <a:t>Focused Outreach &amp; Coordination</a:t>
          </a:r>
          <a:endParaRPr lang="en-US"/>
        </a:p>
      </dgm:t>
    </dgm:pt>
    <dgm:pt modelId="{3F7A06B6-F646-4FA2-B46D-7E6881908D92}" type="parTrans" cxnId="{E517DAE4-B980-413D-885E-4B0ADDAE1E5E}">
      <dgm:prSet/>
      <dgm:spPr/>
      <dgm:t>
        <a:bodyPr/>
        <a:lstStyle/>
        <a:p>
          <a:endParaRPr lang="en-US"/>
        </a:p>
      </dgm:t>
    </dgm:pt>
    <dgm:pt modelId="{BE588FE6-E46E-462F-9A75-08F52F2D81F6}" type="sibTrans" cxnId="{E517DAE4-B980-413D-885E-4B0ADDAE1E5E}">
      <dgm:prSet/>
      <dgm:spPr/>
      <dgm:t>
        <a:bodyPr/>
        <a:lstStyle/>
        <a:p>
          <a:endParaRPr lang="en-US"/>
        </a:p>
      </dgm:t>
    </dgm:pt>
    <dgm:pt modelId="{F7E033C2-61A8-4CB7-9B8B-F705F1872E19}">
      <dgm:prSet/>
      <dgm:spPr/>
      <dgm:t>
        <a:bodyPr/>
        <a:lstStyle/>
        <a:p>
          <a:r>
            <a:rPr lang="en-US" b="1" i="0"/>
            <a:t>Public Information Meetings</a:t>
          </a:r>
          <a:endParaRPr lang="en-US"/>
        </a:p>
      </dgm:t>
    </dgm:pt>
    <dgm:pt modelId="{45C224E6-962E-47AE-81A2-FB3D625AAE30}" type="parTrans" cxnId="{240AE9EF-09C6-4F0B-88C5-99E61AB1D852}">
      <dgm:prSet/>
      <dgm:spPr/>
      <dgm:t>
        <a:bodyPr/>
        <a:lstStyle/>
        <a:p>
          <a:endParaRPr lang="en-US"/>
        </a:p>
      </dgm:t>
    </dgm:pt>
    <dgm:pt modelId="{C9A4C9C3-5CD9-4842-81AA-1F76786D98B2}" type="sibTrans" cxnId="{240AE9EF-09C6-4F0B-88C5-99E61AB1D852}">
      <dgm:prSet/>
      <dgm:spPr/>
      <dgm:t>
        <a:bodyPr/>
        <a:lstStyle/>
        <a:p>
          <a:endParaRPr lang="en-US"/>
        </a:p>
      </dgm:t>
    </dgm:pt>
    <dgm:pt modelId="{F7AE5146-79F9-4DEC-B131-4539A98A7CD5}">
      <dgm:prSet/>
      <dgm:spPr/>
      <dgm:t>
        <a:bodyPr/>
        <a:lstStyle/>
        <a:p>
          <a:r>
            <a:rPr lang="en-US" b="1" i="0"/>
            <a:t>ArcGIS Storymap</a:t>
          </a:r>
          <a:endParaRPr lang="en-US"/>
        </a:p>
      </dgm:t>
    </dgm:pt>
    <dgm:pt modelId="{F85D9DC1-ABCD-422E-AE70-111249990E35}" type="parTrans" cxnId="{FD26323F-D2EC-4233-B607-19F2F3D6C191}">
      <dgm:prSet/>
      <dgm:spPr/>
      <dgm:t>
        <a:bodyPr/>
        <a:lstStyle/>
        <a:p>
          <a:endParaRPr lang="en-US"/>
        </a:p>
      </dgm:t>
    </dgm:pt>
    <dgm:pt modelId="{7BD2F0FB-2C46-4638-952B-F8EB3331DA2E}" type="sibTrans" cxnId="{FD26323F-D2EC-4233-B607-19F2F3D6C191}">
      <dgm:prSet/>
      <dgm:spPr/>
      <dgm:t>
        <a:bodyPr/>
        <a:lstStyle/>
        <a:p>
          <a:endParaRPr lang="en-US"/>
        </a:p>
      </dgm:t>
    </dgm:pt>
    <dgm:pt modelId="{958EBAE8-8BEE-4A50-B19A-1D28A5AFAB3F}" type="pres">
      <dgm:prSet presAssocID="{2659EF7F-BB7B-4D60-95AC-151ADD610FE8}" presName="linear" presStyleCnt="0">
        <dgm:presLayoutVars>
          <dgm:dir/>
          <dgm:animLvl val="lvl"/>
          <dgm:resizeHandles val="exact"/>
        </dgm:presLayoutVars>
      </dgm:prSet>
      <dgm:spPr/>
    </dgm:pt>
    <dgm:pt modelId="{573A5748-F5BF-4944-985D-933B2E651624}" type="pres">
      <dgm:prSet presAssocID="{EF02928D-F01D-4675-A56A-EC2628703C35}" presName="parentLin" presStyleCnt="0"/>
      <dgm:spPr/>
    </dgm:pt>
    <dgm:pt modelId="{099E3714-477D-4D61-8D0E-4D2871D82786}" type="pres">
      <dgm:prSet presAssocID="{EF02928D-F01D-4675-A56A-EC2628703C35}" presName="parentLeftMargin" presStyleLbl="node1" presStyleIdx="0" presStyleCnt="4"/>
      <dgm:spPr/>
    </dgm:pt>
    <dgm:pt modelId="{1F249C3A-F0BB-4014-A9C2-EC5B97F6D2A0}" type="pres">
      <dgm:prSet presAssocID="{EF02928D-F01D-4675-A56A-EC2628703C3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DC30651-C315-4AEC-AF44-CFAAEA7E1572}" type="pres">
      <dgm:prSet presAssocID="{EF02928D-F01D-4675-A56A-EC2628703C35}" presName="negativeSpace" presStyleCnt="0"/>
      <dgm:spPr/>
    </dgm:pt>
    <dgm:pt modelId="{E8654E0A-C3E5-463D-9D7F-15C7B0DAAC54}" type="pres">
      <dgm:prSet presAssocID="{EF02928D-F01D-4675-A56A-EC2628703C35}" presName="childText" presStyleLbl="conFgAcc1" presStyleIdx="0" presStyleCnt="4" custScaleX="82580">
        <dgm:presLayoutVars>
          <dgm:bulletEnabled val="1"/>
        </dgm:presLayoutVars>
      </dgm:prSet>
      <dgm:spPr/>
    </dgm:pt>
    <dgm:pt modelId="{833F6609-D92C-4427-B84B-2FA4595A4DB9}" type="pres">
      <dgm:prSet presAssocID="{A23A8351-FE78-4D6E-BA2E-E4722EBCF500}" presName="spaceBetweenRectangles" presStyleCnt="0"/>
      <dgm:spPr/>
    </dgm:pt>
    <dgm:pt modelId="{53158D97-2993-4BE6-A253-6DF19ED4AE7F}" type="pres">
      <dgm:prSet presAssocID="{53A24C57-B376-47EF-8B70-83A1E5C0A629}" presName="parentLin" presStyleCnt="0"/>
      <dgm:spPr/>
    </dgm:pt>
    <dgm:pt modelId="{2BF3C36F-12D4-4B2F-AE05-9A3FA8BB0879}" type="pres">
      <dgm:prSet presAssocID="{53A24C57-B376-47EF-8B70-83A1E5C0A629}" presName="parentLeftMargin" presStyleLbl="node1" presStyleIdx="0" presStyleCnt="4"/>
      <dgm:spPr/>
    </dgm:pt>
    <dgm:pt modelId="{2D2003B9-0A00-4497-AE9A-FCF2F8B5FBB5}" type="pres">
      <dgm:prSet presAssocID="{53A24C57-B376-47EF-8B70-83A1E5C0A62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407BC81-0C15-4675-BEDD-D8388C99DDBE}" type="pres">
      <dgm:prSet presAssocID="{53A24C57-B376-47EF-8B70-83A1E5C0A629}" presName="negativeSpace" presStyleCnt="0"/>
      <dgm:spPr/>
    </dgm:pt>
    <dgm:pt modelId="{E40F6F87-40D4-4C4B-8910-32E95B51FDE9}" type="pres">
      <dgm:prSet presAssocID="{53A24C57-B376-47EF-8B70-83A1E5C0A629}" presName="childText" presStyleLbl="conFgAcc1" presStyleIdx="1" presStyleCnt="4" custScaleX="82579">
        <dgm:presLayoutVars>
          <dgm:bulletEnabled val="1"/>
        </dgm:presLayoutVars>
      </dgm:prSet>
      <dgm:spPr/>
    </dgm:pt>
    <dgm:pt modelId="{332A6251-97D1-4EB5-A33A-5690CDD55CE0}" type="pres">
      <dgm:prSet presAssocID="{3856DF17-EBD4-4E0B-AEBC-C9B927E56373}" presName="spaceBetweenRectangles" presStyleCnt="0"/>
      <dgm:spPr/>
    </dgm:pt>
    <dgm:pt modelId="{869AE1A2-DE8D-437E-8232-22E9CF160731}" type="pres">
      <dgm:prSet presAssocID="{18BB6A79-FE31-4E69-AD6B-66FD31E6FABF}" presName="parentLin" presStyleCnt="0"/>
      <dgm:spPr/>
    </dgm:pt>
    <dgm:pt modelId="{314D62F9-A681-4086-81BF-F5C09B0C2DCF}" type="pres">
      <dgm:prSet presAssocID="{18BB6A79-FE31-4E69-AD6B-66FD31E6FABF}" presName="parentLeftMargin" presStyleLbl="node1" presStyleIdx="1" presStyleCnt="4"/>
      <dgm:spPr/>
    </dgm:pt>
    <dgm:pt modelId="{642CC901-C17A-42A1-B0E1-35202CD32155}" type="pres">
      <dgm:prSet presAssocID="{18BB6A79-FE31-4E69-AD6B-66FD31E6FAB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8F8C1D6-7604-46D1-8FF3-991642CCA379}" type="pres">
      <dgm:prSet presAssocID="{18BB6A79-FE31-4E69-AD6B-66FD31E6FABF}" presName="negativeSpace" presStyleCnt="0"/>
      <dgm:spPr/>
    </dgm:pt>
    <dgm:pt modelId="{EB8805DE-EC62-4386-AFD6-F950EB05CB5A}" type="pres">
      <dgm:prSet presAssocID="{18BB6A79-FE31-4E69-AD6B-66FD31E6FABF}" presName="childText" presStyleLbl="conFgAcc1" presStyleIdx="2" presStyleCnt="4" custScaleX="82307">
        <dgm:presLayoutVars>
          <dgm:bulletEnabled val="1"/>
        </dgm:presLayoutVars>
      </dgm:prSet>
      <dgm:spPr/>
    </dgm:pt>
    <dgm:pt modelId="{0B2853A5-7BBD-4434-943F-E3715AAE1CD4}" type="pres">
      <dgm:prSet presAssocID="{BE588FE6-E46E-462F-9A75-08F52F2D81F6}" presName="spaceBetweenRectangles" presStyleCnt="0"/>
      <dgm:spPr/>
    </dgm:pt>
    <dgm:pt modelId="{B134D409-273C-466D-9B4E-6E07329FD273}" type="pres">
      <dgm:prSet presAssocID="{F7AE5146-79F9-4DEC-B131-4539A98A7CD5}" presName="parentLin" presStyleCnt="0"/>
      <dgm:spPr/>
    </dgm:pt>
    <dgm:pt modelId="{0FF29661-25DD-428A-AE0C-26A7C9E35629}" type="pres">
      <dgm:prSet presAssocID="{F7AE5146-79F9-4DEC-B131-4539A98A7CD5}" presName="parentLeftMargin" presStyleLbl="node1" presStyleIdx="2" presStyleCnt="4"/>
      <dgm:spPr/>
    </dgm:pt>
    <dgm:pt modelId="{AA0B1D1E-CD5A-4D2B-ABAA-07FADC01B0DF}" type="pres">
      <dgm:prSet presAssocID="{F7AE5146-79F9-4DEC-B131-4539A98A7CD5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3C0EC0A6-5CC3-4C7A-8AB4-A300A0B32C1C}" type="pres">
      <dgm:prSet presAssocID="{F7AE5146-79F9-4DEC-B131-4539A98A7CD5}" presName="negativeSpace" presStyleCnt="0"/>
      <dgm:spPr/>
    </dgm:pt>
    <dgm:pt modelId="{E8BEC58B-45A7-4E15-84CB-E9E041978BDA}" type="pres">
      <dgm:prSet presAssocID="{F7AE5146-79F9-4DEC-B131-4539A98A7CD5}" presName="childText" presStyleLbl="conFgAcc1" presStyleIdx="3" presStyleCnt="4" custScaleX="82231">
        <dgm:presLayoutVars>
          <dgm:bulletEnabled val="1"/>
        </dgm:presLayoutVars>
      </dgm:prSet>
      <dgm:spPr/>
    </dgm:pt>
  </dgm:ptLst>
  <dgm:cxnLst>
    <dgm:cxn modelId="{1FBE2619-2D14-43BE-B742-36BE83428CD6}" srcId="{53A24C57-B376-47EF-8B70-83A1E5C0A629}" destId="{169CDD59-F7DC-4576-B85C-EB6588D9698F}" srcOrd="0" destOrd="0" parTransId="{D95523B9-E841-4CB4-B062-9EA08AB4BE8A}" sibTransId="{64C5E29E-6E4A-4CA1-85A7-5846529E77B4}"/>
    <dgm:cxn modelId="{7CD89327-4675-4655-8274-00399B066906}" type="presOf" srcId="{53A24C57-B376-47EF-8B70-83A1E5C0A629}" destId="{2D2003B9-0A00-4497-AE9A-FCF2F8B5FBB5}" srcOrd="1" destOrd="0" presId="urn:microsoft.com/office/officeart/2005/8/layout/list1"/>
    <dgm:cxn modelId="{A73D2B3D-C1C6-4F3E-9315-E105FD4533E0}" srcId="{2659EF7F-BB7B-4D60-95AC-151ADD610FE8}" destId="{53A24C57-B376-47EF-8B70-83A1E5C0A629}" srcOrd="1" destOrd="0" parTransId="{F5D23DC2-C43C-4F1D-A163-0D61C6FAF19A}" sibTransId="{3856DF17-EBD4-4E0B-AEBC-C9B927E56373}"/>
    <dgm:cxn modelId="{FD26323F-D2EC-4233-B607-19F2F3D6C191}" srcId="{2659EF7F-BB7B-4D60-95AC-151ADD610FE8}" destId="{F7AE5146-79F9-4DEC-B131-4539A98A7CD5}" srcOrd="3" destOrd="0" parTransId="{F85D9DC1-ABCD-422E-AE70-111249990E35}" sibTransId="{7BD2F0FB-2C46-4638-952B-F8EB3331DA2E}"/>
    <dgm:cxn modelId="{E0CD615D-F06F-4D88-AB7C-DED39F696956}" type="presOf" srcId="{F7AE5146-79F9-4DEC-B131-4539A98A7CD5}" destId="{0FF29661-25DD-428A-AE0C-26A7C9E35629}" srcOrd="0" destOrd="0" presId="urn:microsoft.com/office/officeart/2005/8/layout/list1"/>
    <dgm:cxn modelId="{B9D0AC61-6FD3-4735-8578-681ED703BD4B}" type="presOf" srcId="{169CDD59-F7DC-4576-B85C-EB6588D9698F}" destId="{E40F6F87-40D4-4C4B-8910-32E95B51FDE9}" srcOrd="0" destOrd="0" presId="urn:microsoft.com/office/officeart/2005/8/layout/list1"/>
    <dgm:cxn modelId="{58D15A4C-EDBC-42DA-9BFD-B6B88C3A708C}" type="presOf" srcId="{18BB6A79-FE31-4E69-AD6B-66FD31E6FABF}" destId="{642CC901-C17A-42A1-B0E1-35202CD32155}" srcOrd="1" destOrd="0" presId="urn:microsoft.com/office/officeart/2005/8/layout/list1"/>
    <dgm:cxn modelId="{8B736698-50F1-40E2-BD35-81C9B20520BE}" srcId="{53A24C57-B376-47EF-8B70-83A1E5C0A629}" destId="{969A5C9E-1379-40AC-B6E2-0C0AE1AF68D7}" srcOrd="2" destOrd="0" parTransId="{473EBE82-34DB-476B-820B-A77599214283}" sibTransId="{A1A139C6-D046-4723-B1A9-065D05C11BA2}"/>
    <dgm:cxn modelId="{D9805BA5-20B9-408F-BAFB-27A7D5808073}" type="presOf" srcId="{53A24C57-B376-47EF-8B70-83A1E5C0A629}" destId="{2BF3C36F-12D4-4B2F-AE05-9A3FA8BB0879}" srcOrd="0" destOrd="0" presId="urn:microsoft.com/office/officeart/2005/8/layout/list1"/>
    <dgm:cxn modelId="{2C5E1DB3-31FD-47AE-BE0D-91FC150AEE8C}" type="presOf" srcId="{1B4833DA-1771-43BC-A53F-DF6A422158CB}" destId="{E40F6F87-40D4-4C4B-8910-32E95B51FDE9}" srcOrd="0" destOrd="1" presId="urn:microsoft.com/office/officeart/2005/8/layout/list1"/>
    <dgm:cxn modelId="{54B257C4-CF17-4392-A513-C28D2CBA2C3D}" type="presOf" srcId="{969A5C9E-1379-40AC-B6E2-0C0AE1AF68D7}" destId="{E40F6F87-40D4-4C4B-8910-32E95B51FDE9}" srcOrd="0" destOrd="2" presId="urn:microsoft.com/office/officeart/2005/8/layout/list1"/>
    <dgm:cxn modelId="{182EECD0-3503-4FA5-8824-E2CF92722162}" type="presOf" srcId="{18BB6A79-FE31-4E69-AD6B-66FD31E6FABF}" destId="{314D62F9-A681-4086-81BF-F5C09B0C2DCF}" srcOrd="0" destOrd="0" presId="urn:microsoft.com/office/officeart/2005/8/layout/list1"/>
    <dgm:cxn modelId="{E6EAB0D4-C882-4368-928D-688CD8D8F3E4}" type="presOf" srcId="{2659EF7F-BB7B-4D60-95AC-151ADD610FE8}" destId="{958EBAE8-8BEE-4A50-B19A-1D28A5AFAB3F}" srcOrd="0" destOrd="0" presId="urn:microsoft.com/office/officeart/2005/8/layout/list1"/>
    <dgm:cxn modelId="{0162DFDA-EE44-4C98-B303-7F75DBE2BFFD}" srcId="{53A24C57-B376-47EF-8B70-83A1E5C0A629}" destId="{1B4833DA-1771-43BC-A53F-DF6A422158CB}" srcOrd="1" destOrd="0" parTransId="{A7DC6EE5-E10F-4786-941F-A12F1A311468}" sibTransId="{B6FD038E-44A7-4E3B-8DDF-A08D106B01A8}"/>
    <dgm:cxn modelId="{51C162E4-55EA-469B-B855-73C7384018F7}" type="presOf" srcId="{F7E033C2-61A8-4CB7-9B8B-F705F1872E19}" destId="{EB8805DE-EC62-4386-AFD6-F950EB05CB5A}" srcOrd="0" destOrd="0" presId="urn:microsoft.com/office/officeart/2005/8/layout/list1"/>
    <dgm:cxn modelId="{E517DAE4-B980-413D-885E-4B0ADDAE1E5E}" srcId="{2659EF7F-BB7B-4D60-95AC-151ADD610FE8}" destId="{18BB6A79-FE31-4E69-AD6B-66FD31E6FABF}" srcOrd="2" destOrd="0" parTransId="{3F7A06B6-F646-4FA2-B46D-7E6881908D92}" sibTransId="{BE588FE6-E46E-462F-9A75-08F52F2D81F6}"/>
    <dgm:cxn modelId="{837641E6-99A3-4EE2-A88A-76C185E91369}" type="presOf" srcId="{EF02928D-F01D-4675-A56A-EC2628703C35}" destId="{1F249C3A-F0BB-4014-A9C2-EC5B97F6D2A0}" srcOrd="1" destOrd="0" presId="urn:microsoft.com/office/officeart/2005/8/layout/list1"/>
    <dgm:cxn modelId="{240AE9EF-09C6-4F0B-88C5-99E61AB1D852}" srcId="{18BB6A79-FE31-4E69-AD6B-66FD31E6FABF}" destId="{F7E033C2-61A8-4CB7-9B8B-F705F1872E19}" srcOrd="0" destOrd="0" parTransId="{45C224E6-962E-47AE-81A2-FB3D625AAE30}" sibTransId="{C9A4C9C3-5CD9-4842-81AA-1F76786D98B2}"/>
    <dgm:cxn modelId="{A6C441F2-56C8-4DBD-8EA6-35FF27BD4C20}" type="presOf" srcId="{F7AE5146-79F9-4DEC-B131-4539A98A7CD5}" destId="{AA0B1D1E-CD5A-4D2B-ABAA-07FADC01B0DF}" srcOrd="1" destOrd="0" presId="urn:microsoft.com/office/officeart/2005/8/layout/list1"/>
    <dgm:cxn modelId="{AAB875F7-FB4F-4E9D-A6C3-C44E23AFC37A}" type="presOf" srcId="{EF02928D-F01D-4675-A56A-EC2628703C35}" destId="{099E3714-477D-4D61-8D0E-4D2871D82786}" srcOrd="0" destOrd="0" presId="urn:microsoft.com/office/officeart/2005/8/layout/list1"/>
    <dgm:cxn modelId="{5ED034F9-BF84-4B14-A2A5-D55A1E85EF5A}" srcId="{2659EF7F-BB7B-4D60-95AC-151ADD610FE8}" destId="{EF02928D-F01D-4675-A56A-EC2628703C35}" srcOrd="0" destOrd="0" parTransId="{6D551872-914A-4AD8-B865-DDEC348C1407}" sibTransId="{A23A8351-FE78-4D6E-BA2E-E4722EBCF500}"/>
    <dgm:cxn modelId="{D0FA9CFB-F0BD-4362-BBEF-D13D15B45930}" type="presParOf" srcId="{958EBAE8-8BEE-4A50-B19A-1D28A5AFAB3F}" destId="{573A5748-F5BF-4944-985D-933B2E651624}" srcOrd="0" destOrd="0" presId="urn:microsoft.com/office/officeart/2005/8/layout/list1"/>
    <dgm:cxn modelId="{219096DB-6EFD-4B8C-86DB-E90123008C45}" type="presParOf" srcId="{573A5748-F5BF-4944-985D-933B2E651624}" destId="{099E3714-477D-4D61-8D0E-4D2871D82786}" srcOrd="0" destOrd="0" presId="urn:microsoft.com/office/officeart/2005/8/layout/list1"/>
    <dgm:cxn modelId="{4335B8A9-8806-4C65-8638-F1E40ADBB443}" type="presParOf" srcId="{573A5748-F5BF-4944-985D-933B2E651624}" destId="{1F249C3A-F0BB-4014-A9C2-EC5B97F6D2A0}" srcOrd="1" destOrd="0" presId="urn:microsoft.com/office/officeart/2005/8/layout/list1"/>
    <dgm:cxn modelId="{B869B8FF-8D52-4F42-9104-2A42A9229497}" type="presParOf" srcId="{958EBAE8-8BEE-4A50-B19A-1D28A5AFAB3F}" destId="{8DC30651-C315-4AEC-AF44-CFAAEA7E1572}" srcOrd="1" destOrd="0" presId="urn:microsoft.com/office/officeart/2005/8/layout/list1"/>
    <dgm:cxn modelId="{B674D6C4-C0C2-4BA1-8470-AC512756C4A1}" type="presParOf" srcId="{958EBAE8-8BEE-4A50-B19A-1D28A5AFAB3F}" destId="{E8654E0A-C3E5-463D-9D7F-15C7B0DAAC54}" srcOrd="2" destOrd="0" presId="urn:microsoft.com/office/officeart/2005/8/layout/list1"/>
    <dgm:cxn modelId="{62C6068C-20B7-4C4F-BB84-75A796BC4547}" type="presParOf" srcId="{958EBAE8-8BEE-4A50-B19A-1D28A5AFAB3F}" destId="{833F6609-D92C-4427-B84B-2FA4595A4DB9}" srcOrd="3" destOrd="0" presId="urn:microsoft.com/office/officeart/2005/8/layout/list1"/>
    <dgm:cxn modelId="{9164210C-C9D9-4999-826A-B3B23EE9F337}" type="presParOf" srcId="{958EBAE8-8BEE-4A50-B19A-1D28A5AFAB3F}" destId="{53158D97-2993-4BE6-A253-6DF19ED4AE7F}" srcOrd="4" destOrd="0" presId="urn:microsoft.com/office/officeart/2005/8/layout/list1"/>
    <dgm:cxn modelId="{F0D45CEC-B1CE-4467-A4F1-2A6EFE5E2D2D}" type="presParOf" srcId="{53158D97-2993-4BE6-A253-6DF19ED4AE7F}" destId="{2BF3C36F-12D4-4B2F-AE05-9A3FA8BB0879}" srcOrd="0" destOrd="0" presId="urn:microsoft.com/office/officeart/2005/8/layout/list1"/>
    <dgm:cxn modelId="{C339AB0A-CF1A-4014-96A7-9389C2C622F2}" type="presParOf" srcId="{53158D97-2993-4BE6-A253-6DF19ED4AE7F}" destId="{2D2003B9-0A00-4497-AE9A-FCF2F8B5FBB5}" srcOrd="1" destOrd="0" presId="urn:microsoft.com/office/officeart/2005/8/layout/list1"/>
    <dgm:cxn modelId="{6269D222-5048-4ABB-B8C8-A3D19E003359}" type="presParOf" srcId="{958EBAE8-8BEE-4A50-B19A-1D28A5AFAB3F}" destId="{4407BC81-0C15-4675-BEDD-D8388C99DDBE}" srcOrd="5" destOrd="0" presId="urn:microsoft.com/office/officeart/2005/8/layout/list1"/>
    <dgm:cxn modelId="{66F96875-C6BE-4476-AA23-41E6D82D16F7}" type="presParOf" srcId="{958EBAE8-8BEE-4A50-B19A-1D28A5AFAB3F}" destId="{E40F6F87-40D4-4C4B-8910-32E95B51FDE9}" srcOrd="6" destOrd="0" presId="urn:microsoft.com/office/officeart/2005/8/layout/list1"/>
    <dgm:cxn modelId="{A0AFBAB8-D33F-4440-B6B4-F9609DDB6375}" type="presParOf" srcId="{958EBAE8-8BEE-4A50-B19A-1D28A5AFAB3F}" destId="{332A6251-97D1-4EB5-A33A-5690CDD55CE0}" srcOrd="7" destOrd="0" presId="urn:microsoft.com/office/officeart/2005/8/layout/list1"/>
    <dgm:cxn modelId="{D94D43DE-29BB-49FD-8BD3-68E4854FAE53}" type="presParOf" srcId="{958EBAE8-8BEE-4A50-B19A-1D28A5AFAB3F}" destId="{869AE1A2-DE8D-437E-8232-22E9CF160731}" srcOrd="8" destOrd="0" presId="urn:microsoft.com/office/officeart/2005/8/layout/list1"/>
    <dgm:cxn modelId="{9ED0B1FB-E885-4493-BD55-45CB5164E8CB}" type="presParOf" srcId="{869AE1A2-DE8D-437E-8232-22E9CF160731}" destId="{314D62F9-A681-4086-81BF-F5C09B0C2DCF}" srcOrd="0" destOrd="0" presId="urn:microsoft.com/office/officeart/2005/8/layout/list1"/>
    <dgm:cxn modelId="{6D0B7EB7-DA54-430F-A26B-224AD5ECB07D}" type="presParOf" srcId="{869AE1A2-DE8D-437E-8232-22E9CF160731}" destId="{642CC901-C17A-42A1-B0E1-35202CD32155}" srcOrd="1" destOrd="0" presId="urn:microsoft.com/office/officeart/2005/8/layout/list1"/>
    <dgm:cxn modelId="{52E513A6-4303-4F6A-9DB1-3C81FCFEE168}" type="presParOf" srcId="{958EBAE8-8BEE-4A50-B19A-1D28A5AFAB3F}" destId="{F8F8C1D6-7604-46D1-8FF3-991642CCA379}" srcOrd="9" destOrd="0" presId="urn:microsoft.com/office/officeart/2005/8/layout/list1"/>
    <dgm:cxn modelId="{E3DD466E-7FF4-420C-B5B8-2999C750DC54}" type="presParOf" srcId="{958EBAE8-8BEE-4A50-B19A-1D28A5AFAB3F}" destId="{EB8805DE-EC62-4386-AFD6-F950EB05CB5A}" srcOrd="10" destOrd="0" presId="urn:microsoft.com/office/officeart/2005/8/layout/list1"/>
    <dgm:cxn modelId="{5E1D6915-4BE5-4A13-820D-CEBE83CFA17A}" type="presParOf" srcId="{958EBAE8-8BEE-4A50-B19A-1D28A5AFAB3F}" destId="{0B2853A5-7BBD-4434-943F-E3715AAE1CD4}" srcOrd="11" destOrd="0" presId="urn:microsoft.com/office/officeart/2005/8/layout/list1"/>
    <dgm:cxn modelId="{1CFB3E91-9916-4F8E-AAC4-304711B0104F}" type="presParOf" srcId="{958EBAE8-8BEE-4A50-B19A-1D28A5AFAB3F}" destId="{B134D409-273C-466D-9B4E-6E07329FD273}" srcOrd="12" destOrd="0" presId="urn:microsoft.com/office/officeart/2005/8/layout/list1"/>
    <dgm:cxn modelId="{E30B3E70-4DE2-4016-98F3-161145F44A2B}" type="presParOf" srcId="{B134D409-273C-466D-9B4E-6E07329FD273}" destId="{0FF29661-25DD-428A-AE0C-26A7C9E35629}" srcOrd="0" destOrd="0" presId="urn:microsoft.com/office/officeart/2005/8/layout/list1"/>
    <dgm:cxn modelId="{412DE2BE-AE42-4684-9A86-AAFB55CF014A}" type="presParOf" srcId="{B134D409-273C-466D-9B4E-6E07329FD273}" destId="{AA0B1D1E-CD5A-4D2B-ABAA-07FADC01B0DF}" srcOrd="1" destOrd="0" presId="urn:microsoft.com/office/officeart/2005/8/layout/list1"/>
    <dgm:cxn modelId="{A93E9752-8C82-40D6-8F83-0A3433AE098C}" type="presParOf" srcId="{958EBAE8-8BEE-4A50-B19A-1D28A5AFAB3F}" destId="{3C0EC0A6-5CC3-4C7A-8AB4-A300A0B32C1C}" srcOrd="13" destOrd="0" presId="urn:microsoft.com/office/officeart/2005/8/layout/list1"/>
    <dgm:cxn modelId="{2D9DFC6A-8670-440A-9F39-4991BB05727D}" type="presParOf" srcId="{958EBAE8-8BEE-4A50-B19A-1D28A5AFAB3F}" destId="{E8BEC58B-45A7-4E15-84CB-E9E041978BD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42A8345-6F92-4BD4-B64D-1D1A37B38916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88D1A0A-9237-4377-9785-6851D156370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Establish projections &amp;</a:t>
          </a:r>
        </a:p>
        <a:p>
          <a:pPr>
            <a:lnSpc>
              <a:spcPct val="100000"/>
            </a:lnSpc>
          </a:pPr>
          <a:r>
            <a:rPr lang="en-US"/>
            <a:t>provide input on mapping priorities</a:t>
          </a:r>
        </a:p>
      </dgm:t>
    </dgm:pt>
    <dgm:pt modelId="{F87B6670-46B4-42F5-88BD-14E005F70FF8}" type="parTrans" cxnId="{1BA0B458-36CA-4800-8179-3861E8233021}">
      <dgm:prSet/>
      <dgm:spPr/>
      <dgm:t>
        <a:bodyPr/>
        <a:lstStyle/>
        <a:p>
          <a:endParaRPr lang="en-US"/>
        </a:p>
      </dgm:t>
    </dgm:pt>
    <dgm:pt modelId="{DF6EF0D4-17C9-422E-9D9F-F9A1B18D94C9}" type="sibTrans" cxnId="{1BA0B458-36CA-4800-8179-3861E823302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09B5007-CC6A-4B27-BE77-803CAAC2FF2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Identifying specific areas of concern and gaps</a:t>
          </a:r>
        </a:p>
      </dgm:t>
    </dgm:pt>
    <dgm:pt modelId="{83CC6D21-AA5D-4DAE-93F2-B5CAD8235596}" type="parTrans" cxnId="{510C2967-979D-40CB-8779-D266CF609E7B}">
      <dgm:prSet/>
      <dgm:spPr/>
      <dgm:t>
        <a:bodyPr/>
        <a:lstStyle/>
        <a:p>
          <a:endParaRPr lang="en-US"/>
        </a:p>
      </dgm:t>
    </dgm:pt>
    <dgm:pt modelId="{1E2D4E16-3AF6-453C-AB64-4616E7A40728}" type="sibTrans" cxnId="{510C2967-979D-40CB-8779-D266CF609E7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90742F9-696B-40B9-B82A-8DCC61357D2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Informing future code and plan amendments</a:t>
          </a:r>
        </a:p>
      </dgm:t>
    </dgm:pt>
    <dgm:pt modelId="{DF01AB74-6A2F-452B-B18D-4959026D55DF}" type="parTrans" cxnId="{7506D70A-9698-4D7B-8592-4E4E7D02B4C0}">
      <dgm:prSet/>
      <dgm:spPr/>
      <dgm:t>
        <a:bodyPr/>
        <a:lstStyle/>
        <a:p>
          <a:endParaRPr lang="en-US"/>
        </a:p>
      </dgm:t>
    </dgm:pt>
    <dgm:pt modelId="{6CBF6393-2F2B-4B4C-A1FD-AA8AD1953B33}" type="sibTrans" cxnId="{7506D70A-9698-4D7B-8592-4E4E7D02B4C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F86A841-A08C-46BD-95C9-61B614EB462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Consider and utilize feedback obtained from the Public Meetings in developing the priorities, maps, and strategies</a:t>
          </a:r>
        </a:p>
      </dgm:t>
    </dgm:pt>
    <dgm:pt modelId="{0C9AC5D7-3DDD-412D-8332-1F7253F07500}" type="parTrans" cxnId="{F7B52999-DC19-4AA1-8EAC-547C1D551DB8}">
      <dgm:prSet/>
      <dgm:spPr/>
      <dgm:t>
        <a:bodyPr/>
        <a:lstStyle/>
        <a:p>
          <a:endParaRPr lang="en-US"/>
        </a:p>
      </dgm:t>
    </dgm:pt>
    <dgm:pt modelId="{F35AF7F3-1340-40A3-94D5-EA105007F0C3}" type="sibTrans" cxnId="{F7B52999-DC19-4AA1-8EAC-547C1D551DB8}">
      <dgm:prSet/>
      <dgm:spPr/>
      <dgm:t>
        <a:bodyPr/>
        <a:lstStyle/>
        <a:p>
          <a:endParaRPr lang="en-US"/>
        </a:p>
      </dgm:t>
    </dgm:pt>
    <dgm:pt modelId="{82DFEF7E-60BD-4F46-9129-3A6AEDA92A41}" type="pres">
      <dgm:prSet presAssocID="{F42A8345-6F92-4BD4-B64D-1D1A37B38916}" presName="root" presStyleCnt="0">
        <dgm:presLayoutVars>
          <dgm:dir/>
          <dgm:resizeHandles val="exact"/>
        </dgm:presLayoutVars>
      </dgm:prSet>
      <dgm:spPr/>
    </dgm:pt>
    <dgm:pt modelId="{FC230DD7-CB9E-4498-93A0-939B39C6849E}" type="pres">
      <dgm:prSet presAssocID="{F42A8345-6F92-4BD4-B64D-1D1A37B38916}" presName="container" presStyleCnt="0">
        <dgm:presLayoutVars>
          <dgm:dir/>
          <dgm:resizeHandles val="exact"/>
        </dgm:presLayoutVars>
      </dgm:prSet>
      <dgm:spPr/>
    </dgm:pt>
    <dgm:pt modelId="{176C8929-8EC6-449D-921E-E573283ECBC4}" type="pres">
      <dgm:prSet presAssocID="{388D1A0A-9237-4377-9785-6851D156370C}" presName="compNode" presStyleCnt="0"/>
      <dgm:spPr/>
    </dgm:pt>
    <dgm:pt modelId="{0AF5C308-D977-42F4-A79A-CDEB79286D1A}" type="pres">
      <dgm:prSet presAssocID="{388D1A0A-9237-4377-9785-6851D156370C}" presName="iconBgRect" presStyleLbl="bgShp" presStyleIdx="0" presStyleCnt="4"/>
      <dgm:spPr/>
    </dgm:pt>
    <dgm:pt modelId="{E56F7799-0FC0-4F66-95C1-95BD5D01F977}" type="pres">
      <dgm:prSet presAssocID="{388D1A0A-9237-4377-9785-6851D156370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eatre"/>
        </a:ext>
      </dgm:extLst>
    </dgm:pt>
    <dgm:pt modelId="{41029CDB-913E-4FB6-A1D1-EA2DA14566F8}" type="pres">
      <dgm:prSet presAssocID="{388D1A0A-9237-4377-9785-6851D156370C}" presName="spaceRect" presStyleCnt="0"/>
      <dgm:spPr/>
    </dgm:pt>
    <dgm:pt modelId="{B3CAF748-7E2A-43DA-A67C-259449A0EAC6}" type="pres">
      <dgm:prSet presAssocID="{388D1A0A-9237-4377-9785-6851D156370C}" presName="textRect" presStyleLbl="revTx" presStyleIdx="0" presStyleCnt="4">
        <dgm:presLayoutVars>
          <dgm:chMax val="1"/>
          <dgm:chPref val="1"/>
        </dgm:presLayoutVars>
      </dgm:prSet>
      <dgm:spPr/>
    </dgm:pt>
    <dgm:pt modelId="{A8AAF4E2-1808-4DBD-B827-02EB62E0BCDA}" type="pres">
      <dgm:prSet presAssocID="{DF6EF0D4-17C9-422E-9D9F-F9A1B18D94C9}" presName="sibTrans" presStyleLbl="sibTrans2D1" presStyleIdx="0" presStyleCnt="0"/>
      <dgm:spPr/>
    </dgm:pt>
    <dgm:pt modelId="{9F2A9EDA-92C4-42A9-8F92-A3A267B3574B}" type="pres">
      <dgm:prSet presAssocID="{B09B5007-CC6A-4B27-BE77-803CAAC2FF24}" presName="compNode" presStyleCnt="0"/>
      <dgm:spPr/>
    </dgm:pt>
    <dgm:pt modelId="{C76313E6-A43C-42B0-B133-530D02B96F2C}" type="pres">
      <dgm:prSet presAssocID="{B09B5007-CC6A-4B27-BE77-803CAAC2FF24}" presName="iconBgRect" presStyleLbl="bgShp" presStyleIdx="1" presStyleCnt="4"/>
      <dgm:spPr/>
    </dgm:pt>
    <dgm:pt modelId="{3FB3CF72-0369-4235-8B0F-1A4F5DF8939E}" type="pres">
      <dgm:prSet presAssocID="{B09B5007-CC6A-4B27-BE77-803CAAC2FF2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049C63B-D4A6-4CEB-9DF9-8FBC257E56F5}" type="pres">
      <dgm:prSet presAssocID="{B09B5007-CC6A-4B27-BE77-803CAAC2FF24}" presName="spaceRect" presStyleCnt="0"/>
      <dgm:spPr/>
    </dgm:pt>
    <dgm:pt modelId="{AD802227-3C4B-47D6-A0B9-1C8CC7F8CBA6}" type="pres">
      <dgm:prSet presAssocID="{B09B5007-CC6A-4B27-BE77-803CAAC2FF24}" presName="textRect" presStyleLbl="revTx" presStyleIdx="1" presStyleCnt="4">
        <dgm:presLayoutVars>
          <dgm:chMax val="1"/>
          <dgm:chPref val="1"/>
        </dgm:presLayoutVars>
      </dgm:prSet>
      <dgm:spPr/>
    </dgm:pt>
    <dgm:pt modelId="{6456A2CD-B9A3-429D-BDCD-CD96DC6BE45F}" type="pres">
      <dgm:prSet presAssocID="{1E2D4E16-3AF6-453C-AB64-4616E7A40728}" presName="sibTrans" presStyleLbl="sibTrans2D1" presStyleIdx="0" presStyleCnt="0"/>
      <dgm:spPr/>
    </dgm:pt>
    <dgm:pt modelId="{CF884745-24E1-4E14-A24D-F6E0A321FC8E}" type="pres">
      <dgm:prSet presAssocID="{A90742F9-696B-40B9-B82A-8DCC61357D23}" presName="compNode" presStyleCnt="0"/>
      <dgm:spPr/>
    </dgm:pt>
    <dgm:pt modelId="{7F744A8E-2201-4FE4-9F0F-9A99CCEA2E55}" type="pres">
      <dgm:prSet presAssocID="{A90742F9-696B-40B9-B82A-8DCC61357D23}" presName="iconBgRect" presStyleLbl="bgShp" presStyleIdx="2" presStyleCnt="4"/>
      <dgm:spPr/>
    </dgm:pt>
    <dgm:pt modelId="{326B55C8-981E-46B7-90D6-63D55D97B18F}" type="pres">
      <dgm:prSet presAssocID="{A90742F9-696B-40B9-B82A-8DCC61357D2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62450580-6669-4582-9D71-C2ABDC2C5730}" type="pres">
      <dgm:prSet presAssocID="{A90742F9-696B-40B9-B82A-8DCC61357D23}" presName="spaceRect" presStyleCnt="0"/>
      <dgm:spPr/>
    </dgm:pt>
    <dgm:pt modelId="{B9B46534-CF83-4E6F-A395-F5BE3EDC92A9}" type="pres">
      <dgm:prSet presAssocID="{A90742F9-696B-40B9-B82A-8DCC61357D23}" presName="textRect" presStyleLbl="revTx" presStyleIdx="2" presStyleCnt="4">
        <dgm:presLayoutVars>
          <dgm:chMax val="1"/>
          <dgm:chPref val="1"/>
        </dgm:presLayoutVars>
      </dgm:prSet>
      <dgm:spPr/>
    </dgm:pt>
    <dgm:pt modelId="{3EB1E5F4-65DB-43AD-BB49-90763266911C}" type="pres">
      <dgm:prSet presAssocID="{6CBF6393-2F2B-4B4C-A1FD-AA8AD1953B33}" presName="sibTrans" presStyleLbl="sibTrans2D1" presStyleIdx="0" presStyleCnt="0"/>
      <dgm:spPr/>
    </dgm:pt>
    <dgm:pt modelId="{6887391B-70BF-448E-9E82-D5B2CD8A84F7}" type="pres">
      <dgm:prSet presAssocID="{AF86A841-A08C-46BD-95C9-61B614EB462C}" presName="compNode" presStyleCnt="0"/>
      <dgm:spPr/>
    </dgm:pt>
    <dgm:pt modelId="{F608FF97-8619-49B6-9DC1-51B9F721497C}" type="pres">
      <dgm:prSet presAssocID="{AF86A841-A08C-46BD-95C9-61B614EB462C}" presName="iconBgRect" presStyleLbl="bgShp" presStyleIdx="3" presStyleCnt="4"/>
      <dgm:spPr/>
    </dgm:pt>
    <dgm:pt modelId="{BC7DE70B-B04D-4A53-B298-937D729B9994}" type="pres">
      <dgm:prSet presAssocID="{AF86A841-A08C-46BD-95C9-61B614EB462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14545BB7-268F-4478-86FD-48059734AE3A}" type="pres">
      <dgm:prSet presAssocID="{AF86A841-A08C-46BD-95C9-61B614EB462C}" presName="spaceRect" presStyleCnt="0"/>
      <dgm:spPr/>
    </dgm:pt>
    <dgm:pt modelId="{BC21C51C-669D-4DA3-9C7B-6578EA1D99CC}" type="pres">
      <dgm:prSet presAssocID="{AF86A841-A08C-46BD-95C9-61B614EB462C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7506D70A-9698-4D7B-8592-4E4E7D02B4C0}" srcId="{F42A8345-6F92-4BD4-B64D-1D1A37B38916}" destId="{A90742F9-696B-40B9-B82A-8DCC61357D23}" srcOrd="2" destOrd="0" parTransId="{DF01AB74-6A2F-452B-B18D-4959026D55DF}" sibTransId="{6CBF6393-2F2B-4B4C-A1FD-AA8AD1953B33}"/>
    <dgm:cxn modelId="{15EEEE10-504C-457A-8C5F-51C28F687E5B}" type="presOf" srcId="{388D1A0A-9237-4377-9785-6851D156370C}" destId="{B3CAF748-7E2A-43DA-A67C-259449A0EAC6}" srcOrd="0" destOrd="0" presId="urn:microsoft.com/office/officeart/2018/2/layout/IconCircleList"/>
    <dgm:cxn modelId="{C934DD3D-3860-46BD-8D11-3C4AD3E82296}" type="presOf" srcId="{DF6EF0D4-17C9-422E-9D9F-F9A1B18D94C9}" destId="{A8AAF4E2-1808-4DBD-B827-02EB62E0BCDA}" srcOrd="0" destOrd="0" presId="urn:microsoft.com/office/officeart/2018/2/layout/IconCircleList"/>
    <dgm:cxn modelId="{E9CFE766-63E9-44EB-AAEF-70F46EE0EFF8}" type="presOf" srcId="{6CBF6393-2F2B-4B4C-A1FD-AA8AD1953B33}" destId="{3EB1E5F4-65DB-43AD-BB49-90763266911C}" srcOrd="0" destOrd="0" presId="urn:microsoft.com/office/officeart/2018/2/layout/IconCircleList"/>
    <dgm:cxn modelId="{510C2967-979D-40CB-8779-D266CF609E7B}" srcId="{F42A8345-6F92-4BD4-B64D-1D1A37B38916}" destId="{B09B5007-CC6A-4B27-BE77-803CAAC2FF24}" srcOrd="1" destOrd="0" parTransId="{83CC6D21-AA5D-4DAE-93F2-B5CAD8235596}" sibTransId="{1E2D4E16-3AF6-453C-AB64-4616E7A40728}"/>
    <dgm:cxn modelId="{A922FE6B-772B-41B3-A899-C7C554CBC19B}" type="presOf" srcId="{A90742F9-696B-40B9-B82A-8DCC61357D23}" destId="{B9B46534-CF83-4E6F-A395-F5BE3EDC92A9}" srcOrd="0" destOrd="0" presId="urn:microsoft.com/office/officeart/2018/2/layout/IconCircleList"/>
    <dgm:cxn modelId="{5797F36D-0FCC-4573-9F0F-141AB745F987}" type="presOf" srcId="{B09B5007-CC6A-4B27-BE77-803CAAC2FF24}" destId="{AD802227-3C4B-47D6-A0B9-1C8CC7F8CBA6}" srcOrd="0" destOrd="0" presId="urn:microsoft.com/office/officeart/2018/2/layout/IconCircleList"/>
    <dgm:cxn modelId="{3AF4F650-DCB1-4CF1-8B79-82F7D33F387F}" type="presOf" srcId="{1E2D4E16-3AF6-453C-AB64-4616E7A40728}" destId="{6456A2CD-B9A3-429D-BDCD-CD96DC6BE45F}" srcOrd="0" destOrd="0" presId="urn:microsoft.com/office/officeart/2018/2/layout/IconCircleList"/>
    <dgm:cxn modelId="{1BA0B458-36CA-4800-8179-3861E8233021}" srcId="{F42A8345-6F92-4BD4-B64D-1D1A37B38916}" destId="{388D1A0A-9237-4377-9785-6851D156370C}" srcOrd="0" destOrd="0" parTransId="{F87B6670-46B4-42F5-88BD-14E005F70FF8}" sibTransId="{DF6EF0D4-17C9-422E-9D9F-F9A1B18D94C9}"/>
    <dgm:cxn modelId="{F7B52999-DC19-4AA1-8EAC-547C1D551DB8}" srcId="{F42A8345-6F92-4BD4-B64D-1D1A37B38916}" destId="{AF86A841-A08C-46BD-95C9-61B614EB462C}" srcOrd="3" destOrd="0" parTransId="{0C9AC5D7-3DDD-412D-8332-1F7253F07500}" sibTransId="{F35AF7F3-1340-40A3-94D5-EA105007F0C3}"/>
    <dgm:cxn modelId="{412E449A-AD74-4A32-ABAB-4ECDD628AB41}" type="presOf" srcId="{F42A8345-6F92-4BD4-B64D-1D1A37B38916}" destId="{82DFEF7E-60BD-4F46-9129-3A6AEDA92A41}" srcOrd="0" destOrd="0" presId="urn:microsoft.com/office/officeart/2018/2/layout/IconCircleList"/>
    <dgm:cxn modelId="{037C78C9-70D4-4844-A370-52BF501C5F0C}" type="presOf" srcId="{AF86A841-A08C-46BD-95C9-61B614EB462C}" destId="{BC21C51C-669D-4DA3-9C7B-6578EA1D99CC}" srcOrd="0" destOrd="0" presId="urn:microsoft.com/office/officeart/2018/2/layout/IconCircleList"/>
    <dgm:cxn modelId="{96051630-0C3C-435D-8DDC-6959688C521E}" type="presParOf" srcId="{82DFEF7E-60BD-4F46-9129-3A6AEDA92A41}" destId="{FC230DD7-CB9E-4498-93A0-939B39C6849E}" srcOrd="0" destOrd="0" presId="urn:microsoft.com/office/officeart/2018/2/layout/IconCircleList"/>
    <dgm:cxn modelId="{70304EEF-795A-4C1E-8914-960038484615}" type="presParOf" srcId="{FC230DD7-CB9E-4498-93A0-939B39C6849E}" destId="{176C8929-8EC6-449D-921E-E573283ECBC4}" srcOrd="0" destOrd="0" presId="urn:microsoft.com/office/officeart/2018/2/layout/IconCircleList"/>
    <dgm:cxn modelId="{55283C35-1662-46A6-8557-FCE37A15E741}" type="presParOf" srcId="{176C8929-8EC6-449D-921E-E573283ECBC4}" destId="{0AF5C308-D977-42F4-A79A-CDEB79286D1A}" srcOrd="0" destOrd="0" presId="urn:microsoft.com/office/officeart/2018/2/layout/IconCircleList"/>
    <dgm:cxn modelId="{84C90284-F112-4D1D-A2C2-23DF4E3E1274}" type="presParOf" srcId="{176C8929-8EC6-449D-921E-E573283ECBC4}" destId="{E56F7799-0FC0-4F66-95C1-95BD5D01F977}" srcOrd="1" destOrd="0" presId="urn:microsoft.com/office/officeart/2018/2/layout/IconCircleList"/>
    <dgm:cxn modelId="{323349EF-694A-4616-9EFD-FDC7644EE2F9}" type="presParOf" srcId="{176C8929-8EC6-449D-921E-E573283ECBC4}" destId="{41029CDB-913E-4FB6-A1D1-EA2DA14566F8}" srcOrd="2" destOrd="0" presId="urn:microsoft.com/office/officeart/2018/2/layout/IconCircleList"/>
    <dgm:cxn modelId="{C2EF4C7C-9B6C-40C6-AA88-85DE0ECAA314}" type="presParOf" srcId="{176C8929-8EC6-449D-921E-E573283ECBC4}" destId="{B3CAF748-7E2A-43DA-A67C-259449A0EAC6}" srcOrd="3" destOrd="0" presId="urn:microsoft.com/office/officeart/2018/2/layout/IconCircleList"/>
    <dgm:cxn modelId="{3E16B1BC-A616-4739-B244-0406C440167B}" type="presParOf" srcId="{FC230DD7-CB9E-4498-93A0-939B39C6849E}" destId="{A8AAF4E2-1808-4DBD-B827-02EB62E0BCDA}" srcOrd="1" destOrd="0" presId="urn:microsoft.com/office/officeart/2018/2/layout/IconCircleList"/>
    <dgm:cxn modelId="{BFBD6D51-9A92-438F-80C1-51A6E7226B6B}" type="presParOf" srcId="{FC230DD7-CB9E-4498-93A0-939B39C6849E}" destId="{9F2A9EDA-92C4-42A9-8F92-A3A267B3574B}" srcOrd="2" destOrd="0" presId="urn:microsoft.com/office/officeart/2018/2/layout/IconCircleList"/>
    <dgm:cxn modelId="{65408E27-5427-4C15-9C9C-3FE19FD0CF1E}" type="presParOf" srcId="{9F2A9EDA-92C4-42A9-8F92-A3A267B3574B}" destId="{C76313E6-A43C-42B0-B133-530D02B96F2C}" srcOrd="0" destOrd="0" presId="urn:microsoft.com/office/officeart/2018/2/layout/IconCircleList"/>
    <dgm:cxn modelId="{27010FB5-E150-42A5-AC8F-BE18B0BCA570}" type="presParOf" srcId="{9F2A9EDA-92C4-42A9-8F92-A3A267B3574B}" destId="{3FB3CF72-0369-4235-8B0F-1A4F5DF8939E}" srcOrd="1" destOrd="0" presId="urn:microsoft.com/office/officeart/2018/2/layout/IconCircleList"/>
    <dgm:cxn modelId="{C38D53DD-F604-416A-97DA-E7681FA9AC14}" type="presParOf" srcId="{9F2A9EDA-92C4-42A9-8F92-A3A267B3574B}" destId="{C049C63B-D4A6-4CEB-9DF9-8FBC257E56F5}" srcOrd="2" destOrd="0" presId="urn:microsoft.com/office/officeart/2018/2/layout/IconCircleList"/>
    <dgm:cxn modelId="{F0D35019-D604-4930-9539-AB48B82BC572}" type="presParOf" srcId="{9F2A9EDA-92C4-42A9-8F92-A3A267B3574B}" destId="{AD802227-3C4B-47D6-A0B9-1C8CC7F8CBA6}" srcOrd="3" destOrd="0" presId="urn:microsoft.com/office/officeart/2018/2/layout/IconCircleList"/>
    <dgm:cxn modelId="{BCB1C693-89BE-4444-9DAB-5F5D64D92982}" type="presParOf" srcId="{FC230DD7-CB9E-4498-93A0-939B39C6849E}" destId="{6456A2CD-B9A3-429D-BDCD-CD96DC6BE45F}" srcOrd="3" destOrd="0" presId="urn:microsoft.com/office/officeart/2018/2/layout/IconCircleList"/>
    <dgm:cxn modelId="{7BADD183-B6B3-4FDA-AD47-CDEA03A6912C}" type="presParOf" srcId="{FC230DD7-CB9E-4498-93A0-939B39C6849E}" destId="{CF884745-24E1-4E14-A24D-F6E0A321FC8E}" srcOrd="4" destOrd="0" presId="urn:microsoft.com/office/officeart/2018/2/layout/IconCircleList"/>
    <dgm:cxn modelId="{109B4AA1-11AF-4F4B-8E4F-1AE59C0EB6FC}" type="presParOf" srcId="{CF884745-24E1-4E14-A24D-F6E0A321FC8E}" destId="{7F744A8E-2201-4FE4-9F0F-9A99CCEA2E55}" srcOrd="0" destOrd="0" presId="urn:microsoft.com/office/officeart/2018/2/layout/IconCircleList"/>
    <dgm:cxn modelId="{247203CA-93B8-4042-BAEC-A69A5D0A7F2C}" type="presParOf" srcId="{CF884745-24E1-4E14-A24D-F6E0A321FC8E}" destId="{326B55C8-981E-46B7-90D6-63D55D97B18F}" srcOrd="1" destOrd="0" presId="urn:microsoft.com/office/officeart/2018/2/layout/IconCircleList"/>
    <dgm:cxn modelId="{021AFDC3-5AC4-4770-8B6F-B321552A3D12}" type="presParOf" srcId="{CF884745-24E1-4E14-A24D-F6E0A321FC8E}" destId="{62450580-6669-4582-9D71-C2ABDC2C5730}" srcOrd="2" destOrd="0" presId="urn:microsoft.com/office/officeart/2018/2/layout/IconCircleList"/>
    <dgm:cxn modelId="{2F92596A-C6CE-4FE7-BA50-5BD9F2CA0F63}" type="presParOf" srcId="{CF884745-24E1-4E14-A24D-F6E0A321FC8E}" destId="{B9B46534-CF83-4E6F-A395-F5BE3EDC92A9}" srcOrd="3" destOrd="0" presId="urn:microsoft.com/office/officeart/2018/2/layout/IconCircleList"/>
    <dgm:cxn modelId="{B53A08D6-D779-4A00-8A82-F0A959311AA0}" type="presParOf" srcId="{FC230DD7-CB9E-4498-93A0-939B39C6849E}" destId="{3EB1E5F4-65DB-43AD-BB49-90763266911C}" srcOrd="5" destOrd="0" presId="urn:microsoft.com/office/officeart/2018/2/layout/IconCircleList"/>
    <dgm:cxn modelId="{2768405E-7FAA-4A6D-803E-6F9CBE22EFC7}" type="presParOf" srcId="{FC230DD7-CB9E-4498-93A0-939B39C6849E}" destId="{6887391B-70BF-448E-9E82-D5B2CD8A84F7}" srcOrd="6" destOrd="0" presId="urn:microsoft.com/office/officeart/2018/2/layout/IconCircleList"/>
    <dgm:cxn modelId="{B66E4654-008B-463E-851D-B0ED22F2B5C3}" type="presParOf" srcId="{6887391B-70BF-448E-9E82-D5B2CD8A84F7}" destId="{F608FF97-8619-49B6-9DC1-51B9F721497C}" srcOrd="0" destOrd="0" presId="urn:microsoft.com/office/officeart/2018/2/layout/IconCircleList"/>
    <dgm:cxn modelId="{BEC087C6-102E-4A0C-93D6-ABD91BE9E30C}" type="presParOf" srcId="{6887391B-70BF-448E-9E82-D5B2CD8A84F7}" destId="{BC7DE70B-B04D-4A53-B298-937D729B9994}" srcOrd="1" destOrd="0" presId="urn:microsoft.com/office/officeart/2018/2/layout/IconCircleList"/>
    <dgm:cxn modelId="{C054F0E9-3A56-47CC-BD60-882DD105CEF2}" type="presParOf" srcId="{6887391B-70BF-448E-9E82-D5B2CD8A84F7}" destId="{14545BB7-268F-4478-86FD-48059734AE3A}" srcOrd="2" destOrd="0" presId="urn:microsoft.com/office/officeart/2018/2/layout/IconCircleList"/>
    <dgm:cxn modelId="{ED8420A9-86FE-4624-B34E-7A8AA4F0386A}" type="presParOf" srcId="{6887391B-70BF-448E-9E82-D5B2CD8A84F7}" destId="{BC21C51C-669D-4DA3-9C7B-6578EA1D99CC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938A3D-25B3-4E5F-9265-091D082902DE}">
      <dsp:nvSpPr>
        <dsp:cNvPr id="0" name=""/>
        <dsp:cNvSpPr/>
      </dsp:nvSpPr>
      <dsp:spPr>
        <a:xfrm>
          <a:off x="8907" y="162888"/>
          <a:ext cx="3525193" cy="1057558"/>
        </a:xfrm>
        <a:prstGeom prst="chevron">
          <a:avLst>
            <a:gd name="adj" fmla="val 3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0579" tIns="130579" rIns="130579" bIns="130579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Identify</a:t>
          </a:r>
        </a:p>
      </dsp:txBody>
      <dsp:txXfrm>
        <a:off x="326174" y="162888"/>
        <a:ext cx="2890659" cy="1057558"/>
      </dsp:txXfrm>
    </dsp:sp>
    <dsp:sp modelId="{0C41D2CC-96A5-4404-AEE1-61FD8D5793A5}">
      <dsp:nvSpPr>
        <dsp:cNvPr id="0" name=""/>
        <dsp:cNvSpPr/>
      </dsp:nvSpPr>
      <dsp:spPr>
        <a:xfrm>
          <a:off x="8907" y="1220446"/>
          <a:ext cx="3207926" cy="271876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497" tIns="253497" rIns="253497" bIns="506995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Identify assets with potential for loss of damage from sea level rise.</a:t>
          </a:r>
        </a:p>
      </dsp:txBody>
      <dsp:txXfrm>
        <a:off x="8907" y="1220446"/>
        <a:ext cx="3207926" cy="2718765"/>
      </dsp:txXfrm>
    </dsp:sp>
    <dsp:sp modelId="{5C85EE00-C06B-486B-80BD-193640DD9314}">
      <dsp:nvSpPr>
        <dsp:cNvPr id="0" name=""/>
        <dsp:cNvSpPr/>
      </dsp:nvSpPr>
      <dsp:spPr>
        <a:xfrm>
          <a:off x="3481709" y="162888"/>
          <a:ext cx="3525193" cy="1057558"/>
        </a:xfrm>
        <a:prstGeom prst="chevron">
          <a:avLst>
            <a:gd name="adj" fmla="val 3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0579" tIns="130579" rIns="130579" bIns="130579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Complete</a:t>
          </a:r>
        </a:p>
      </dsp:txBody>
      <dsp:txXfrm>
        <a:off x="3798976" y="162888"/>
        <a:ext cx="2890659" cy="1057558"/>
      </dsp:txXfrm>
    </dsp:sp>
    <dsp:sp modelId="{34ACF841-CD55-4ABC-9806-2A56085D8834}">
      <dsp:nvSpPr>
        <dsp:cNvPr id="0" name=""/>
        <dsp:cNvSpPr/>
      </dsp:nvSpPr>
      <dsp:spPr>
        <a:xfrm>
          <a:off x="3481709" y="1220446"/>
          <a:ext cx="3207926" cy="271876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497" tIns="253497" rIns="253497" bIns="506995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Complete risk analysis and vulnerability assessment, based on mapping predictions to be decided by the Technical Advisory Committee (TAC) in July. </a:t>
          </a:r>
          <a:endParaRPr lang="en-US" sz="2000" kern="1200" dirty="0"/>
        </a:p>
      </dsp:txBody>
      <dsp:txXfrm>
        <a:off x="3481709" y="1220446"/>
        <a:ext cx="3207926" cy="2718765"/>
      </dsp:txXfrm>
    </dsp:sp>
    <dsp:sp modelId="{02667671-E04E-4FF3-B005-F3D2E1CA41FC}">
      <dsp:nvSpPr>
        <dsp:cNvPr id="0" name=""/>
        <dsp:cNvSpPr/>
      </dsp:nvSpPr>
      <dsp:spPr>
        <a:xfrm>
          <a:off x="6954511" y="162888"/>
          <a:ext cx="3525193" cy="1057558"/>
        </a:xfrm>
        <a:prstGeom prst="chevron">
          <a:avLst>
            <a:gd name="adj" fmla="val 3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0579" tIns="130579" rIns="130579" bIns="130579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Propose</a:t>
          </a:r>
        </a:p>
      </dsp:txBody>
      <dsp:txXfrm>
        <a:off x="7271778" y="162888"/>
        <a:ext cx="2890659" cy="1057558"/>
      </dsp:txXfrm>
    </dsp:sp>
    <dsp:sp modelId="{B90E8F6E-D4BA-495C-93F2-AAC29D07E5CE}">
      <dsp:nvSpPr>
        <dsp:cNvPr id="0" name=""/>
        <dsp:cNvSpPr/>
      </dsp:nvSpPr>
      <dsp:spPr>
        <a:xfrm>
          <a:off x="6954511" y="1220446"/>
          <a:ext cx="3207926" cy="271876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497" tIns="253497" rIns="253497" bIns="506995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Propose practical region-specific actions or projects, to address increased sea water interactions where appropriate.</a:t>
          </a:r>
        </a:p>
      </dsp:txBody>
      <dsp:txXfrm>
        <a:off x="6954511" y="1220446"/>
        <a:ext cx="3207926" cy="27187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F0B5A5-582C-47F4-B40C-10E9E7DBE826}">
      <dsp:nvSpPr>
        <dsp:cNvPr id="0" name=""/>
        <dsp:cNvSpPr/>
      </dsp:nvSpPr>
      <dsp:spPr>
        <a:xfrm rot="5400000">
          <a:off x="166902" y="637603"/>
          <a:ext cx="626485" cy="71323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6DF524-4D07-458A-A827-DE8F9B85A123}">
      <dsp:nvSpPr>
        <dsp:cNvPr id="0" name=""/>
        <dsp:cNvSpPr/>
      </dsp:nvSpPr>
      <dsp:spPr>
        <a:xfrm>
          <a:off x="922" y="-56868"/>
          <a:ext cx="1054632" cy="738208"/>
        </a:xfrm>
        <a:prstGeom prst="roundRect">
          <a:avLst>
            <a:gd name="adj" fmla="val 16670"/>
          </a:avLst>
        </a:prstGeom>
        <a:solidFill>
          <a:schemeClr val="accent5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ysClr val="windowText" lastClr="000000"/>
              </a:solidFill>
            </a:rPr>
            <a:t>QAPP</a:t>
          </a:r>
        </a:p>
      </dsp:txBody>
      <dsp:txXfrm>
        <a:off x="36965" y="-20825"/>
        <a:ext cx="982546" cy="666122"/>
      </dsp:txXfrm>
    </dsp:sp>
    <dsp:sp modelId="{FF01A2C3-2B93-4F59-97BA-154D78BA2FC9}">
      <dsp:nvSpPr>
        <dsp:cNvPr id="0" name=""/>
        <dsp:cNvSpPr/>
      </dsp:nvSpPr>
      <dsp:spPr>
        <a:xfrm>
          <a:off x="1055554" y="13536"/>
          <a:ext cx="767038" cy="596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F0E0AC-AB5D-4D2F-8E8C-F6E50195DFB6}">
      <dsp:nvSpPr>
        <dsp:cNvPr id="0" name=""/>
        <dsp:cNvSpPr/>
      </dsp:nvSpPr>
      <dsp:spPr>
        <a:xfrm rot="5400000">
          <a:off x="1041305" y="1466854"/>
          <a:ext cx="626485" cy="71323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C09DE0-AE7F-4F9E-8D0B-0D159B055C97}">
      <dsp:nvSpPr>
        <dsp:cNvPr id="0" name=""/>
        <dsp:cNvSpPr/>
      </dsp:nvSpPr>
      <dsp:spPr>
        <a:xfrm>
          <a:off x="875324" y="772383"/>
          <a:ext cx="1054632" cy="738208"/>
        </a:xfrm>
        <a:prstGeom prst="roundRect">
          <a:avLst>
            <a:gd name="adj" fmla="val 16670"/>
          </a:avLst>
        </a:prstGeom>
        <a:solidFill>
          <a:schemeClr val="accent5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ysClr val="windowText" lastClr="000000"/>
              </a:solidFill>
            </a:rPr>
            <a:t>Choose Projections</a:t>
          </a:r>
        </a:p>
      </dsp:txBody>
      <dsp:txXfrm>
        <a:off x="911367" y="808426"/>
        <a:ext cx="982546" cy="666122"/>
      </dsp:txXfrm>
    </dsp:sp>
    <dsp:sp modelId="{7DEA106B-B6B1-482C-928C-E6BA16ACB5F9}">
      <dsp:nvSpPr>
        <dsp:cNvPr id="0" name=""/>
        <dsp:cNvSpPr/>
      </dsp:nvSpPr>
      <dsp:spPr>
        <a:xfrm>
          <a:off x="1929956" y="842788"/>
          <a:ext cx="767038" cy="596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069C44-545C-4C98-95D6-87D85F7D4528}">
      <dsp:nvSpPr>
        <dsp:cNvPr id="0" name=""/>
        <dsp:cNvSpPr/>
      </dsp:nvSpPr>
      <dsp:spPr>
        <a:xfrm rot="5400000">
          <a:off x="1915707" y="2296106"/>
          <a:ext cx="626485" cy="71323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FDBD69-75F8-495F-898D-D7DAFAD80023}">
      <dsp:nvSpPr>
        <dsp:cNvPr id="0" name=""/>
        <dsp:cNvSpPr/>
      </dsp:nvSpPr>
      <dsp:spPr>
        <a:xfrm>
          <a:off x="1749726" y="1601635"/>
          <a:ext cx="1054632" cy="738208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ysClr val="windowText" lastClr="000000"/>
              </a:solidFill>
            </a:rPr>
            <a:t>Aggregate Data</a:t>
          </a:r>
        </a:p>
      </dsp:txBody>
      <dsp:txXfrm>
        <a:off x="1785769" y="1637678"/>
        <a:ext cx="982546" cy="666122"/>
      </dsp:txXfrm>
    </dsp:sp>
    <dsp:sp modelId="{DBFF9BF5-873E-4708-B392-327679B6F3AF}">
      <dsp:nvSpPr>
        <dsp:cNvPr id="0" name=""/>
        <dsp:cNvSpPr/>
      </dsp:nvSpPr>
      <dsp:spPr>
        <a:xfrm>
          <a:off x="2804359" y="1672040"/>
          <a:ext cx="767038" cy="596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02A449-FA14-4680-B9B1-0C85077A5F04}">
      <dsp:nvSpPr>
        <dsp:cNvPr id="0" name=""/>
        <dsp:cNvSpPr/>
      </dsp:nvSpPr>
      <dsp:spPr>
        <a:xfrm rot="5400000">
          <a:off x="2790109" y="3125357"/>
          <a:ext cx="626485" cy="71323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01D541-3684-48BE-8546-5E208321E1C9}">
      <dsp:nvSpPr>
        <dsp:cNvPr id="0" name=""/>
        <dsp:cNvSpPr/>
      </dsp:nvSpPr>
      <dsp:spPr>
        <a:xfrm>
          <a:off x="2624128" y="2430886"/>
          <a:ext cx="1054632" cy="738208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ysClr val="windowText" lastClr="000000"/>
              </a:solidFill>
            </a:rPr>
            <a:t>Develop </a:t>
          </a:r>
          <a:r>
            <a:rPr lang="en-US" sz="1400" kern="1200" dirty="0">
              <a:solidFill>
                <a:sysClr val="windowText" lastClr="000000"/>
              </a:solidFill>
            </a:rPr>
            <a:t>Models</a:t>
          </a:r>
        </a:p>
      </dsp:txBody>
      <dsp:txXfrm>
        <a:off x="2660171" y="2466929"/>
        <a:ext cx="982546" cy="666122"/>
      </dsp:txXfrm>
    </dsp:sp>
    <dsp:sp modelId="{69091E6A-C867-4DFB-B159-60B41C40F91B}">
      <dsp:nvSpPr>
        <dsp:cNvPr id="0" name=""/>
        <dsp:cNvSpPr/>
      </dsp:nvSpPr>
      <dsp:spPr>
        <a:xfrm>
          <a:off x="3678761" y="2501291"/>
          <a:ext cx="767038" cy="596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A58222-C1AE-4E57-A2D8-B18852227936}">
      <dsp:nvSpPr>
        <dsp:cNvPr id="0" name=""/>
        <dsp:cNvSpPr/>
      </dsp:nvSpPr>
      <dsp:spPr>
        <a:xfrm rot="5400000">
          <a:off x="3664511" y="3954609"/>
          <a:ext cx="626485" cy="71323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585916-96A5-4B9E-ABC9-DA709E3D3B62}">
      <dsp:nvSpPr>
        <dsp:cNvPr id="0" name=""/>
        <dsp:cNvSpPr/>
      </dsp:nvSpPr>
      <dsp:spPr>
        <a:xfrm>
          <a:off x="3498531" y="3260138"/>
          <a:ext cx="1054632" cy="738208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ysClr val="windowText" lastClr="000000"/>
              </a:solidFill>
            </a:rPr>
            <a:t>Make Maps</a:t>
          </a:r>
        </a:p>
      </dsp:txBody>
      <dsp:txXfrm>
        <a:off x="3534574" y="3296181"/>
        <a:ext cx="982546" cy="666122"/>
      </dsp:txXfrm>
    </dsp:sp>
    <dsp:sp modelId="{2DA3F46A-BBF3-4CD5-9B2B-421AB385991E}">
      <dsp:nvSpPr>
        <dsp:cNvPr id="0" name=""/>
        <dsp:cNvSpPr/>
      </dsp:nvSpPr>
      <dsp:spPr>
        <a:xfrm>
          <a:off x="4553163" y="3330543"/>
          <a:ext cx="767038" cy="596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01D532-81E2-4194-83BA-7D6FC9B12D3E}">
      <dsp:nvSpPr>
        <dsp:cNvPr id="0" name=""/>
        <dsp:cNvSpPr/>
      </dsp:nvSpPr>
      <dsp:spPr>
        <a:xfrm>
          <a:off x="4372933" y="4089389"/>
          <a:ext cx="1054632" cy="738208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ysClr val="windowText" lastClr="000000"/>
              </a:solidFill>
            </a:rPr>
            <a:t>Assess Impacts</a:t>
          </a:r>
        </a:p>
      </dsp:txBody>
      <dsp:txXfrm>
        <a:off x="4408976" y="4125432"/>
        <a:ext cx="982546" cy="6661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BA5E67-52A2-4C37-A5BE-65456A9D10D1}">
      <dsp:nvSpPr>
        <dsp:cNvPr id="0" name=""/>
        <dsp:cNvSpPr/>
      </dsp:nvSpPr>
      <dsp:spPr>
        <a:xfrm>
          <a:off x="947201" y="567162"/>
          <a:ext cx="1451800" cy="14518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0B0ED6-D8F5-4275-A194-33E74CC7792F}">
      <dsp:nvSpPr>
        <dsp:cNvPr id="0" name=""/>
        <dsp:cNvSpPr/>
      </dsp:nvSpPr>
      <dsp:spPr>
        <a:xfrm>
          <a:off x="59990" y="2402242"/>
          <a:ext cx="322622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i="0" kern="1200"/>
            <a:t>Summarize the findings from </a:t>
          </a:r>
          <a:br>
            <a:rPr lang="en-US" sz="1500" b="1" i="0" kern="1200"/>
          </a:br>
          <a:r>
            <a:rPr lang="en-US" sz="1500" b="1" i="0" kern="1200"/>
            <a:t>the mapping exercises</a:t>
          </a:r>
          <a:endParaRPr lang="en-US" sz="1500" kern="1200"/>
        </a:p>
      </dsp:txBody>
      <dsp:txXfrm>
        <a:off x="59990" y="2402242"/>
        <a:ext cx="3226223" cy="720000"/>
      </dsp:txXfrm>
    </dsp:sp>
    <dsp:sp modelId="{D52D0DB7-7B28-4B09-9738-819B071CA6B2}">
      <dsp:nvSpPr>
        <dsp:cNvPr id="0" name=""/>
        <dsp:cNvSpPr/>
      </dsp:nvSpPr>
      <dsp:spPr>
        <a:xfrm>
          <a:off x="4738014" y="567162"/>
          <a:ext cx="1451800" cy="14518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192545-143C-4976-9C69-A64C1034CDC2}">
      <dsp:nvSpPr>
        <dsp:cNvPr id="0" name=""/>
        <dsp:cNvSpPr/>
      </dsp:nvSpPr>
      <dsp:spPr>
        <a:xfrm>
          <a:off x="3850802" y="2402242"/>
          <a:ext cx="322622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i="0" kern="1200"/>
            <a:t>Recommendations for adaptation strategies including near and long- term planning efforts</a:t>
          </a:r>
          <a:endParaRPr lang="en-US" sz="1500" kern="1200"/>
        </a:p>
      </dsp:txBody>
      <dsp:txXfrm>
        <a:off x="3850802" y="2402242"/>
        <a:ext cx="3226223" cy="720000"/>
      </dsp:txXfrm>
    </dsp:sp>
    <dsp:sp modelId="{0FAD731E-6800-454F-AE95-7F3205058EDD}">
      <dsp:nvSpPr>
        <dsp:cNvPr id="0" name=""/>
        <dsp:cNvSpPr/>
      </dsp:nvSpPr>
      <dsp:spPr>
        <a:xfrm>
          <a:off x="8528826" y="567162"/>
          <a:ext cx="1451800" cy="14518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D9C7C8-512A-40FD-81ED-C8024F3BAF1A}">
      <dsp:nvSpPr>
        <dsp:cNvPr id="0" name=""/>
        <dsp:cNvSpPr/>
      </dsp:nvSpPr>
      <dsp:spPr>
        <a:xfrm>
          <a:off x="7641615" y="2402242"/>
          <a:ext cx="322622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i="0" kern="1200"/>
            <a:t>Identify next steps to address gaps in information</a:t>
          </a:r>
          <a:endParaRPr lang="en-US" sz="1500" kern="1200"/>
        </a:p>
      </dsp:txBody>
      <dsp:txXfrm>
        <a:off x="7641615" y="2402242"/>
        <a:ext cx="3226223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654E0A-C3E5-463D-9D7F-15C7B0DAAC54}">
      <dsp:nvSpPr>
        <dsp:cNvPr id="0" name=""/>
        <dsp:cNvSpPr/>
      </dsp:nvSpPr>
      <dsp:spPr>
        <a:xfrm>
          <a:off x="0" y="301404"/>
          <a:ext cx="5160235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249C3A-F0BB-4014-A9C2-EC5B97F6D2A0}">
      <dsp:nvSpPr>
        <dsp:cNvPr id="0" name=""/>
        <dsp:cNvSpPr/>
      </dsp:nvSpPr>
      <dsp:spPr>
        <a:xfrm>
          <a:off x="312438" y="6204"/>
          <a:ext cx="4374139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332" tIns="0" rIns="16533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/>
            <a:t>Community Engagement Plan</a:t>
          </a:r>
          <a:endParaRPr lang="en-US" sz="2000" kern="1200"/>
        </a:p>
      </dsp:txBody>
      <dsp:txXfrm>
        <a:off x="341259" y="35025"/>
        <a:ext cx="4316497" cy="532758"/>
      </dsp:txXfrm>
    </dsp:sp>
    <dsp:sp modelId="{E40F6F87-40D4-4C4B-8910-32E95B51FDE9}">
      <dsp:nvSpPr>
        <dsp:cNvPr id="0" name=""/>
        <dsp:cNvSpPr/>
      </dsp:nvSpPr>
      <dsp:spPr>
        <a:xfrm>
          <a:off x="0" y="1208604"/>
          <a:ext cx="5160172" cy="151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4974" tIns="416560" rIns="484974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i="0" kern="1200"/>
            <a:t>Open House Events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i="0" kern="1200"/>
            <a:t>Planning Commission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i="0" kern="1200"/>
            <a:t>Board of County Commissioners</a:t>
          </a:r>
          <a:endParaRPr lang="en-US" sz="2000" kern="1200"/>
        </a:p>
      </dsp:txBody>
      <dsp:txXfrm>
        <a:off x="0" y="1208604"/>
        <a:ext cx="5160172" cy="1512000"/>
      </dsp:txXfrm>
    </dsp:sp>
    <dsp:sp modelId="{2D2003B9-0A00-4497-AE9A-FCF2F8B5FBB5}">
      <dsp:nvSpPr>
        <dsp:cNvPr id="0" name=""/>
        <dsp:cNvSpPr/>
      </dsp:nvSpPr>
      <dsp:spPr>
        <a:xfrm>
          <a:off x="312438" y="913404"/>
          <a:ext cx="4374139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332" tIns="0" rIns="16533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/>
            <a:t>Outreach Events</a:t>
          </a:r>
          <a:endParaRPr lang="en-US" sz="2000" kern="1200"/>
        </a:p>
      </dsp:txBody>
      <dsp:txXfrm>
        <a:off x="341259" y="942225"/>
        <a:ext cx="4316497" cy="532758"/>
      </dsp:txXfrm>
    </dsp:sp>
    <dsp:sp modelId="{EB8805DE-EC62-4386-AFD6-F950EB05CB5A}">
      <dsp:nvSpPr>
        <dsp:cNvPr id="0" name=""/>
        <dsp:cNvSpPr/>
      </dsp:nvSpPr>
      <dsp:spPr>
        <a:xfrm>
          <a:off x="0" y="3123805"/>
          <a:ext cx="5143175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4974" tIns="416560" rIns="484974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i="0" kern="1200"/>
            <a:t>Public Information Meetings</a:t>
          </a:r>
          <a:endParaRPr lang="en-US" sz="2000" kern="1200"/>
        </a:p>
      </dsp:txBody>
      <dsp:txXfrm>
        <a:off x="0" y="3123805"/>
        <a:ext cx="5143175" cy="850500"/>
      </dsp:txXfrm>
    </dsp:sp>
    <dsp:sp modelId="{642CC901-C17A-42A1-B0E1-35202CD32155}">
      <dsp:nvSpPr>
        <dsp:cNvPr id="0" name=""/>
        <dsp:cNvSpPr/>
      </dsp:nvSpPr>
      <dsp:spPr>
        <a:xfrm>
          <a:off x="312438" y="2828605"/>
          <a:ext cx="4374139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332" tIns="0" rIns="16533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/>
            <a:t>Focused Outreach &amp; Coordination</a:t>
          </a:r>
          <a:endParaRPr lang="en-US" sz="2000" kern="1200"/>
        </a:p>
      </dsp:txBody>
      <dsp:txXfrm>
        <a:off x="341259" y="2857426"/>
        <a:ext cx="4316497" cy="532758"/>
      </dsp:txXfrm>
    </dsp:sp>
    <dsp:sp modelId="{E8BEC58B-45A7-4E15-84CB-E9E041978BDA}">
      <dsp:nvSpPr>
        <dsp:cNvPr id="0" name=""/>
        <dsp:cNvSpPr/>
      </dsp:nvSpPr>
      <dsp:spPr>
        <a:xfrm>
          <a:off x="0" y="4377504"/>
          <a:ext cx="5138426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0B1D1E-CD5A-4D2B-ABAA-07FADC01B0DF}">
      <dsp:nvSpPr>
        <dsp:cNvPr id="0" name=""/>
        <dsp:cNvSpPr/>
      </dsp:nvSpPr>
      <dsp:spPr>
        <a:xfrm>
          <a:off x="312438" y="4082305"/>
          <a:ext cx="4374139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332" tIns="0" rIns="16533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/>
            <a:t>ArcGIS Storymap</a:t>
          </a:r>
          <a:endParaRPr lang="en-US" sz="2000" kern="1200"/>
        </a:p>
      </dsp:txBody>
      <dsp:txXfrm>
        <a:off x="341259" y="4111126"/>
        <a:ext cx="4316497" cy="5327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F5C308-D977-42F4-A79A-CDEB79286D1A}">
      <dsp:nvSpPr>
        <dsp:cNvPr id="0" name=""/>
        <dsp:cNvSpPr/>
      </dsp:nvSpPr>
      <dsp:spPr>
        <a:xfrm>
          <a:off x="282221" y="368029"/>
          <a:ext cx="1371985" cy="137198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6F7799-0FC0-4F66-95C1-95BD5D01F977}">
      <dsp:nvSpPr>
        <dsp:cNvPr id="0" name=""/>
        <dsp:cNvSpPr/>
      </dsp:nvSpPr>
      <dsp:spPr>
        <a:xfrm>
          <a:off x="570337" y="656145"/>
          <a:ext cx="795751" cy="7957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CAF748-7E2A-43DA-A67C-259449A0EAC6}">
      <dsp:nvSpPr>
        <dsp:cNvPr id="0" name=""/>
        <dsp:cNvSpPr/>
      </dsp:nvSpPr>
      <dsp:spPr>
        <a:xfrm>
          <a:off x="1948202" y="368029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Establish projections &amp;</a:t>
          </a:r>
        </a:p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provide input on mapping priorities</a:t>
          </a:r>
        </a:p>
      </dsp:txBody>
      <dsp:txXfrm>
        <a:off x="1948202" y="368029"/>
        <a:ext cx="3233964" cy="1371985"/>
      </dsp:txXfrm>
    </dsp:sp>
    <dsp:sp modelId="{C76313E6-A43C-42B0-B133-530D02B96F2C}">
      <dsp:nvSpPr>
        <dsp:cNvPr id="0" name=""/>
        <dsp:cNvSpPr/>
      </dsp:nvSpPr>
      <dsp:spPr>
        <a:xfrm>
          <a:off x="5745661" y="368029"/>
          <a:ext cx="1371985" cy="137198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B3CF72-0369-4235-8B0F-1A4F5DF8939E}">
      <dsp:nvSpPr>
        <dsp:cNvPr id="0" name=""/>
        <dsp:cNvSpPr/>
      </dsp:nvSpPr>
      <dsp:spPr>
        <a:xfrm>
          <a:off x="6033778" y="656145"/>
          <a:ext cx="795751" cy="7957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802227-3C4B-47D6-A0B9-1C8CC7F8CBA6}">
      <dsp:nvSpPr>
        <dsp:cNvPr id="0" name=""/>
        <dsp:cNvSpPr/>
      </dsp:nvSpPr>
      <dsp:spPr>
        <a:xfrm>
          <a:off x="7411643" y="368029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Identifying specific areas of concern and gaps</a:t>
          </a:r>
        </a:p>
      </dsp:txBody>
      <dsp:txXfrm>
        <a:off x="7411643" y="368029"/>
        <a:ext cx="3233964" cy="1371985"/>
      </dsp:txXfrm>
    </dsp:sp>
    <dsp:sp modelId="{7F744A8E-2201-4FE4-9F0F-9A99CCEA2E55}">
      <dsp:nvSpPr>
        <dsp:cNvPr id="0" name=""/>
        <dsp:cNvSpPr/>
      </dsp:nvSpPr>
      <dsp:spPr>
        <a:xfrm>
          <a:off x="282221" y="2452790"/>
          <a:ext cx="1371985" cy="137198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6B55C8-981E-46B7-90D6-63D55D97B18F}">
      <dsp:nvSpPr>
        <dsp:cNvPr id="0" name=""/>
        <dsp:cNvSpPr/>
      </dsp:nvSpPr>
      <dsp:spPr>
        <a:xfrm>
          <a:off x="570337" y="2740907"/>
          <a:ext cx="795751" cy="79575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B46534-CF83-4E6F-A395-F5BE3EDC92A9}">
      <dsp:nvSpPr>
        <dsp:cNvPr id="0" name=""/>
        <dsp:cNvSpPr/>
      </dsp:nvSpPr>
      <dsp:spPr>
        <a:xfrm>
          <a:off x="1948202" y="2452790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Informing future code and plan amendments</a:t>
          </a:r>
        </a:p>
      </dsp:txBody>
      <dsp:txXfrm>
        <a:off x="1948202" y="2452790"/>
        <a:ext cx="3233964" cy="1371985"/>
      </dsp:txXfrm>
    </dsp:sp>
    <dsp:sp modelId="{F608FF97-8619-49B6-9DC1-51B9F721497C}">
      <dsp:nvSpPr>
        <dsp:cNvPr id="0" name=""/>
        <dsp:cNvSpPr/>
      </dsp:nvSpPr>
      <dsp:spPr>
        <a:xfrm>
          <a:off x="5745661" y="2452790"/>
          <a:ext cx="1371985" cy="137198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7DE70B-B04D-4A53-B298-937D729B9994}">
      <dsp:nvSpPr>
        <dsp:cNvPr id="0" name=""/>
        <dsp:cNvSpPr/>
      </dsp:nvSpPr>
      <dsp:spPr>
        <a:xfrm>
          <a:off x="6033778" y="2740907"/>
          <a:ext cx="795751" cy="79575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21C51C-669D-4DA3-9C7B-6578EA1D99CC}">
      <dsp:nvSpPr>
        <dsp:cNvPr id="0" name=""/>
        <dsp:cNvSpPr/>
      </dsp:nvSpPr>
      <dsp:spPr>
        <a:xfrm>
          <a:off x="7411643" y="2452790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Consider and utilize feedback obtained from the Public Meetings in developing the priorities, maps, and strategies</a:t>
          </a:r>
        </a:p>
      </dsp:txBody>
      <dsp:txXfrm>
        <a:off x="7411643" y="2452790"/>
        <a:ext cx="3233964" cy="13719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ChevronBlockProcess">
  <dgm:title val="Chevron Block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28"/>
      <dgm:constr type="primFontSz" for="des" forName="desTx" refType="primFontSz" refFor="des" refForName="parTx" op="lte" fact="0.75"/>
      <dgm:constr type="h" for="des" forName="desTx" op="equ"/>
      <dgm:constr type="w" for="ch" forName="space" refType="w" op="equ" fact="-0.005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7">
          <dgm:if name="Name8" func="var" arg="dir" op="equ" val="norm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/>
              <dgm:constr type="w" for="ch" forName="desTx" refType="w" refFor="ch" refForName="parTx" fact="0.91"/>
              <dgm:constr type="t" for="ch" forName="desTx" refType="h" refFor="ch" refForName="parTx"/>
            </dgm:constrLst>
          </dgm:if>
          <dgm:else name="Name9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 refType="w" fact="0.09"/>
              <dgm:constr type="w" for="ch" forName="desTx" refType="w" refFor="ch" refForName="parTx" fact="0.91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choose name="Name10">
            <dgm:if name="Name11" func="var" arg="dir" op="equ" val="norm">
              <dgm:shape xmlns:r="http://schemas.openxmlformats.org/officeDocument/2006/relationships" type="chevron" r:blip="">
                <dgm:adjLst>
                  <dgm:adj idx="1" val="0.3"/>
                </dgm:adjLst>
              </dgm:shape>
            </dgm:if>
            <dgm:else name="Name12">
              <dgm:shape xmlns:r="http://schemas.openxmlformats.org/officeDocument/2006/relationships" rot="180" type="chevron" r:blip="">
                <dgm:adjLst/>
              </dgm:shape>
            </dgm:else>
          </dgm:choose>
          <dgm:presOf axis="self" ptType="node"/>
          <dgm:choose name="Name13">
            <dgm:if name="Name14" func="var" arg="dir" op="equ" val="norm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if>
            <dgm:else name="Name15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else>
          </dgm:choose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0"/>
            <dgm:constr type="tMarg" refType="w" fact="0.224"/>
            <dgm:constr type="bMarg" refType="w" fact="0.448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A663D-F6EA-CD4F-B152-F86D95F8A335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66F4E8-AD77-564D-BF9A-ADF0353A0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82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6F4E8-AD77-564D-BF9A-ADF0353A07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98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Involves working with staff and partners to select SLR projections based on probabilities and time scales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Critical Infrastructure – first responder facilities, schools, wastewater treatment facilities, roads, wetlands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Work with Blue Coast for wave modeling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6F4E8-AD77-564D-BF9A-ADF0353A07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0229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6F4E8-AD77-564D-BF9A-ADF0353A07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4554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stay in touch with Sea Grant and CIG to ensure the most up to date information is being used.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6F4E8-AD77-564D-BF9A-ADF0353A07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0383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RCP – Representative Concentration Pathways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6F4E8-AD77-564D-BF9A-ADF0353A07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3028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6F4E8-AD77-564D-BF9A-ADF0353A07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4626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6F4E8-AD77-564D-BF9A-ADF0353A07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0139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6F4E8-AD77-564D-BF9A-ADF0353A07A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990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6F4E8-AD77-564D-BF9A-ADF0353A07A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5078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Assist with Tribal engagement if necessary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6F4E8-AD77-564D-BF9A-ADF0353A07A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4881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6F4E8-AD77-564D-BF9A-ADF0353A07A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827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6F4E8-AD77-564D-BF9A-ADF0353A07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2498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6F4E8-AD77-564D-BF9A-ADF0353A07A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106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6F4E8-AD77-564D-BF9A-ADF0353A07A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1624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6F4E8-AD77-564D-BF9A-ADF0353A07A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1309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6F4E8-AD77-564D-BF9A-ADF0353A07A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7644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6F4E8-AD77-564D-BF9A-ADF0353A07A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7850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6F4E8-AD77-564D-BF9A-ADF0353A07A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251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6F4E8-AD77-564D-BF9A-ADF0353A07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758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6F4E8-AD77-564D-BF9A-ADF0353A07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500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6F4E8-AD77-564D-BF9A-ADF0353A07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38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6F4E8-AD77-564D-BF9A-ADF0353A07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22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6F4E8-AD77-564D-BF9A-ADF0353A07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44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6F4E8-AD77-564D-BF9A-ADF0353A07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7132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6F4E8-AD77-564D-BF9A-ADF0353A07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65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1010A6A-6E9E-90BA-3521-35A5DC0351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499" y="-10992"/>
            <a:ext cx="12236743" cy="68831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80717A-BD5F-3B12-9A28-D456BA2927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2509" y="2019468"/>
            <a:ext cx="1493343" cy="21829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D6922DA-E8CB-003F-9C3E-98A12B15B2BA}"/>
              </a:ext>
            </a:extLst>
          </p:cNvPr>
          <p:cNvSpPr txBox="1"/>
          <p:nvPr userDrawn="1"/>
        </p:nvSpPr>
        <p:spPr>
          <a:xfrm>
            <a:off x="-13084" y="5176299"/>
            <a:ext cx="122184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schemeClr val="bg1"/>
                </a:solidFill>
              </a:rPr>
              <a:t>SEATTLE  |  KIRKLAND  |  MOUNT VERNON  |  FREELAND  |  FEDERAL WAY  |  SPOKANE</a:t>
            </a:r>
          </a:p>
        </p:txBody>
      </p:sp>
    </p:spTree>
    <p:extLst>
      <p:ext uri="{BB962C8B-B14F-4D97-AF65-F5344CB8AC3E}">
        <p14:creationId xmlns:p14="http://schemas.microsoft.com/office/powerpoint/2010/main" val="4031361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white corner&#10;&#10;Description automatically generated">
            <a:extLst>
              <a:ext uri="{FF2B5EF4-FFF2-40B4-BE49-F238E27FC236}">
                <a16:creationId xmlns:a16="http://schemas.microsoft.com/office/drawing/2014/main" id="{61010A6A-6E9E-90BA-3521-35A5DC0351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172" y="0"/>
            <a:ext cx="12212172" cy="686934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90F495F-C5CA-8A0B-A6FB-80D24DEAF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315533"/>
            <a:ext cx="10488707" cy="894702"/>
          </a:xfrm>
        </p:spPr>
        <p:txBody>
          <a:bodyPr anchor="b">
            <a:normAutofit/>
          </a:bodyPr>
          <a:lstStyle>
            <a:lvl1pPr>
              <a:defRPr sz="4000" b="1" i="0" cap="none">
                <a:latin typeface="Segoe Pro" panose="020B05020405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3107432C-6EDC-1642-BE44-21839B40050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400" y="1438836"/>
            <a:ext cx="5052283" cy="4101352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3200" b="0" i="0">
                <a:latin typeface="Segoe Pro" panose="020B0502040504020203" pitchFamily="34" charset="0"/>
              </a:defRPr>
            </a:lvl1pPr>
            <a:lvl2pPr>
              <a:lnSpc>
                <a:spcPct val="120000"/>
              </a:lnSpc>
              <a:defRPr sz="2800" b="0" i="0">
                <a:latin typeface="Segoe Pro" panose="020B0502040504020203" pitchFamily="34" charset="0"/>
              </a:defRPr>
            </a:lvl2pPr>
            <a:lvl3pPr>
              <a:lnSpc>
                <a:spcPct val="120000"/>
              </a:lnSpc>
              <a:defRPr sz="2400" b="0" i="0">
                <a:latin typeface="Segoe Pro" panose="020B0502040504020203" pitchFamily="34" charset="0"/>
              </a:defRPr>
            </a:lvl3pPr>
            <a:lvl4pPr>
              <a:lnSpc>
                <a:spcPct val="120000"/>
              </a:lnSpc>
              <a:defRPr sz="2000" b="0" i="0">
                <a:latin typeface="Segoe Pro" panose="020B0502040504020203" pitchFamily="34" charset="0"/>
              </a:defRPr>
            </a:lvl4pPr>
            <a:lvl5pPr>
              <a:lnSpc>
                <a:spcPct val="120000"/>
              </a:lnSpc>
              <a:defRPr sz="2000" b="0" i="0">
                <a:latin typeface="Segoe Pro" panose="020B0502040504020203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94CDE6B2-8295-90B7-EE71-680D0BB46DC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350823" y="1438836"/>
            <a:ext cx="5052283" cy="4101352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3200" b="0" i="0">
                <a:latin typeface="Segoe Pro" panose="020B0502040504020203" pitchFamily="34" charset="0"/>
              </a:defRPr>
            </a:lvl1pPr>
            <a:lvl2pPr>
              <a:lnSpc>
                <a:spcPct val="120000"/>
              </a:lnSpc>
              <a:defRPr sz="2800" b="0" i="0">
                <a:latin typeface="Segoe Pro" panose="020B0502040504020203" pitchFamily="34" charset="0"/>
              </a:defRPr>
            </a:lvl2pPr>
            <a:lvl3pPr>
              <a:lnSpc>
                <a:spcPct val="120000"/>
              </a:lnSpc>
              <a:defRPr sz="2400" b="0" i="0">
                <a:latin typeface="Segoe Pro" panose="020B0502040504020203" pitchFamily="34" charset="0"/>
              </a:defRPr>
            </a:lvl3pPr>
            <a:lvl4pPr>
              <a:lnSpc>
                <a:spcPct val="120000"/>
              </a:lnSpc>
              <a:defRPr sz="2000" b="0" i="0">
                <a:latin typeface="Segoe Pro" panose="020B0502040504020203" pitchFamily="34" charset="0"/>
              </a:defRPr>
            </a:lvl4pPr>
            <a:lvl5pPr>
              <a:lnSpc>
                <a:spcPct val="120000"/>
              </a:lnSpc>
              <a:defRPr sz="2000" b="0" i="0">
                <a:latin typeface="Segoe Pro" panose="020B0502040504020203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76A0D63-A95B-10E0-DB9B-7D5FA6233680}"/>
              </a:ext>
            </a:extLst>
          </p:cNvPr>
          <p:cNvCxnSpPr>
            <a:cxnSpLocks/>
          </p:cNvCxnSpPr>
          <p:nvPr userDrawn="1"/>
        </p:nvCxnSpPr>
        <p:spPr>
          <a:xfrm>
            <a:off x="1026826" y="1210235"/>
            <a:ext cx="457200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2406445-8FD5-7778-3449-8428E72DED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6913" y="6156572"/>
            <a:ext cx="1405813" cy="3823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09B7D5-5F6E-BD2E-9167-A9B9DD6A2DB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6687" y="5760321"/>
            <a:ext cx="921177" cy="80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610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1010A6A-6E9E-90BA-3521-35A5DC0351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182" y="0"/>
            <a:ext cx="12212172" cy="686934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90F495F-C5CA-8A0B-A6FB-80D24DEAF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315533"/>
            <a:ext cx="10488707" cy="894702"/>
          </a:xfrm>
        </p:spPr>
        <p:txBody>
          <a:bodyPr anchor="b">
            <a:normAutofit/>
          </a:bodyPr>
          <a:lstStyle>
            <a:lvl1pPr>
              <a:defRPr sz="4000" b="1" i="0" cap="none">
                <a:latin typeface="Segoe Pro" panose="020B05020405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3107432C-6EDC-1642-BE44-21839B40050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399" y="1438836"/>
            <a:ext cx="10488707" cy="4101352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3200" b="0" i="0">
                <a:latin typeface="Segoe Pro" panose="020B0502040504020203" pitchFamily="34" charset="0"/>
              </a:defRPr>
            </a:lvl1pPr>
            <a:lvl2pPr>
              <a:lnSpc>
                <a:spcPct val="120000"/>
              </a:lnSpc>
              <a:defRPr sz="2800" b="0" i="0">
                <a:latin typeface="Segoe Pro" panose="020B0502040504020203" pitchFamily="34" charset="0"/>
              </a:defRPr>
            </a:lvl2pPr>
            <a:lvl3pPr>
              <a:lnSpc>
                <a:spcPct val="120000"/>
              </a:lnSpc>
              <a:defRPr sz="2400" b="0" i="0">
                <a:latin typeface="Segoe Pro" panose="020B0502040504020203" pitchFamily="34" charset="0"/>
              </a:defRPr>
            </a:lvl3pPr>
            <a:lvl4pPr>
              <a:lnSpc>
                <a:spcPct val="120000"/>
              </a:lnSpc>
              <a:defRPr sz="2000" b="0" i="0">
                <a:latin typeface="Segoe Pro" panose="020B0502040504020203" pitchFamily="34" charset="0"/>
              </a:defRPr>
            </a:lvl4pPr>
            <a:lvl5pPr>
              <a:lnSpc>
                <a:spcPct val="120000"/>
              </a:lnSpc>
              <a:defRPr sz="2000" b="0" i="0">
                <a:latin typeface="Segoe Pro" panose="020B0502040504020203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580717A-BD5F-3B12-9A28-D456BA2927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65265" y="6054171"/>
            <a:ext cx="1782330" cy="484741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17B4C94-5002-1354-8FCC-9643683152F2}"/>
              </a:ext>
            </a:extLst>
          </p:cNvPr>
          <p:cNvCxnSpPr>
            <a:cxnSpLocks/>
          </p:cNvCxnSpPr>
          <p:nvPr userDrawn="1"/>
        </p:nvCxnSpPr>
        <p:spPr>
          <a:xfrm>
            <a:off x="1026826" y="1210235"/>
            <a:ext cx="457200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3375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1010A6A-6E9E-90BA-3521-35A5DC0351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182" y="-7495"/>
            <a:ext cx="12212172" cy="686934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90F495F-C5CA-8A0B-A6FB-80D24DEAF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315533"/>
            <a:ext cx="10488707" cy="894702"/>
          </a:xfrm>
        </p:spPr>
        <p:txBody>
          <a:bodyPr anchor="b">
            <a:normAutofit/>
          </a:bodyPr>
          <a:lstStyle>
            <a:lvl1pPr>
              <a:defRPr sz="4000" b="1" cap="none"/>
            </a:lvl1pPr>
          </a:lstStyle>
          <a:p>
            <a:endParaRPr lang="en-US" dirty="0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3107432C-6EDC-1642-BE44-21839B40050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399" y="1438836"/>
            <a:ext cx="10488707" cy="4101352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3200"/>
            </a:lvl1pPr>
            <a:lvl2pPr>
              <a:lnSpc>
                <a:spcPct val="120000"/>
              </a:lnSpc>
              <a:defRPr sz="2800"/>
            </a:lvl2pPr>
            <a:lvl3pPr>
              <a:lnSpc>
                <a:spcPct val="120000"/>
              </a:lnSpc>
              <a:defRPr sz="2400"/>
            </a:lvl3pPr>
            <a:lvl4pPr>
              <a:lnSpc>
                <a:spcPct val="120000"/>
              </a:lnSpc>
              <a:defRPr sz="2000"/>
            </a:lvl4pPr>
            <a:lvl5pPr>
              <a:lnSpc>
                <a:spcPct val="120000"/>
              </a:lnSpc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0813C24-98C7-78A0-AAC0-10DCDD157458}"/>
              </a:ext>
            </a:extLst>
          </p:cNvPr>
          <p:cNvCxnSpPr>
            <a:cxnSpLocks/>
          </p:cNvCxnSpPr>
          <p:nvPr userDrawn="1"/>
        </p:nvCxnSpPr>
        <p:spPr>
          <a:xfrm>
            <a:off x="1026826" y="1210235"/>
            <a:ext cx="457200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5896140B-4823-769A-BA11-9C563C59AB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399" y="6156572"/>
            <a:ext cx="1405813" cy="3823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CB7995-D916-60D2-EAD1-5F5F8CD3568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4173" y="5760321"/>
            <a:ext cx="921177" cy="80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637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1010A6A-6E9E-90BA-3521-35A5DC0351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0171" y="-14990"/>
            <a:ext cx="12212170" cy="6869346"/>
          </a:xfrm>
          <a:prstGeom prst="rect">
            <a:avLst/>
          </a:prstGeom>
        </p:spPr>
      </p:pic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3107432C-6EDC-1642-BE44-21839B40050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399" y="1438836"/>
            <a:ext cx="10488707" cy="4101352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3200" b="1" i="0">
                <a:latin typeface="Segoe Pro Semibold" panose="020B0502040504020203" pitchFamily="34" charset="0"/>
              </a:defRPr>
            </a:lvl1pPr>
            <a:lvl2pPr>
              <a:lnSpc>
                <a:spcPct val="120000"/>
              </a:lnSpc>
              <a:defRPr sz="2800" b="1" i="0">
                <a:latin typeface="Segoe Pro Semibold" panose="020B0502040504020203" pitchFamily="34" charset="0"/>
              </a:defRPr>
            </a:lvl2pPr>
            <a:lvl3pPr>
              <a:lnSpc>
                <a:spcPct val="120000"/>
              </a:lnSpc>
              <a:defRPr sz="2400" b="1" i="0">
                <a:latin typeface="Segoe Pro Semibold" panose="020B0502040504020203" pitchFamily="34" charset="0"/>
              </a:defRPr>
            </a:lvl3pPr>
            <a:lvl4pPr>
              <a:lnSpc>
                <a:spcPct val="120000"/>
              </a:lnSpc>
              <a:defRPr sz="2000" b="1" i="0">
                <a:latin typeface="Segoe Pro Semibold" panose="020B0502040504020203" pitchFamily="34" charset="0"/>
              </a:defRPr>
            </a:lvl4pPr>
            <a:lvl5pPr>
              <a:lnSpc>
                <a:spcPct val="120000"/>
              </a:lnSpc>
              <a:defRPr sz="2000" b="1" i="0">
                <a:latin typeface="Segoe Pro Semibold" panose="020B0502040504020203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3E4536-083B-F2F3-F516-747E15BEC4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399" y="6156572"/>
            <a:ext cx="1405813" cy="3823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CAC37D-197E-5943-33CC-5E61BE70A54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4173" y="5760321"/>
            <a:ext cx="921177" cy="80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984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BF483194-F695-08CE-8C23-0C74FC5F23A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821681" y="0"/>
            <a:ext cx="6390490" cy="6888219"/>
          </a:xfrm>
          <a:custGeom>
            <a:avLst/>
            <a:gdLst>
              <a:gd name="connsiteX0" fmla="*/ 0 w 6116320"/>
              <a:gd name="connsiteY0" fmla="*/ 0 h 6880225"/>
              <a:gd name="connsiteX1" fmla="*/ 6116320 w 6116320"/>
              <a:gd name="connsiteY1" fmla="*/ 0 h 6880225"/>
              <a:gd name="connsiteX2" fmla="*/ 6116320 w 6116320"/>
              <a:gd name="connsiteY2" fmla="*/ 6880225 h 6880225"/>
              <a:gd name="connsiteX3" fmla="*/ 0 w 6116320"/>
              <a:gd name="connsiteY3" fmla="*/ 6880225 h 6880225"/>
              <a:gd name="connsiteX4" fmla="*/ 0 w 6116320"/>
              <a:gd name="connsiteY4" fmla="*/ 0 h 6880225"/>
              <a:gd name="connsiteX0" fmla="*/ 0 w 6116320"/>
              <a:gd name="connsiteY0" fmla="*/ 0 h 6880225"/>
              <a:gd name="connsiteX1" fmla="*/ 6116320 w 6116320"/>
              <a:gd name="connsiteY1" fmla="*/ 0 h 6880225"/>
              <a:gd name="connsiteX2" fmla="*/ 6116320 w 6116320"/>
              <a:gd name="connsiteY2" fmla="*/ 6880225 h 6880225"/>
              <a:gd name="connsiteX3" fmla="*/ 2052320 w 6116320"/>
              <a:gd name="connsiteY3" fmla="*/ 6880225 h 6880225"/>
              <a:gd name="connsiteX4" fmla="*/ 0 w 6116320"/>
              <a:gd name="connsiteY4" fmla="*/ 0 h 6880225"/>
              <a:gd name="connsiteX0" fmla="*/ 0 w 6116320"/>
              <a:gd name="connsiteY0" fmla="*/ 0 h 6897188"/>
              <a:gd name="connsiteX1" fmla="*/ 6116320 w 6116320"/>
              <a:gd name="connsiteY1" fmla="*/ 0 h 6897188"/>
              <a:gd name="connsiteX2" fmla="*/ 6116320 w 6116320"/>
              <a:gd name="connsiteY2" fmla="*/ 6880225 h 6897188"/>
              <a:gd name="connsiteX3" fmla="*/ 2907454 w 6116320"/>
              <a:gd name="connsiteY3" fmla="*/ 6897188 h 6897188"/>
              <a:gd name="connsiteX4" fmla="*/ 0 w 6116320"/>
              <a:gd name="connsiteY4" fmla="*/ 0 h 6897188"/>
              <a:gd name="connsiteX0" fmla="*/ 0 w 6116320"/>
              <a:gd name="connsiteY0" fmla="*/ 0 h 6897188"/>
              <a:gd name="connsiteX1" fmla="*/ 6116320 w 6116320"/>
              <a:gd name="connsiteY1" fmla="*/ 0 h 6897188"/>
              <a:gd name="connsiteX2" fmla="*/ 6116320 w 6116320"/>
              <a:gd name="connsiteY2" fmla="*/ 6880225 h 6897188"/>
              <a:gd name="connsiteX3" fmla="*/ 2382520 w 6116320"/>
              <a:gd name="connsiteY3" fmla="*/ 6897188 h 6897188"/>
              <a:gd name="connsiteX4" fmla="*/ 0 w 6116320"/>
              <a:gd name="connsiteY4" fmla="*/ 0 h 6897188"/>
              <a:gd name="connsiteX0" fmla="*/ 0 w 6700520"/>
              <a:gd name="connsiteY0" fmla="*/ 0 h 6905669"/>
              <a:gd name="connsiteX1" fmla="*/ 6700520 w 6700520"/>
              <a:gd name="connsiteY1" fmla="*/ 8481 h 6905669"/>
              <a:gd name="connsiteX2" fmla="*/ 6700520 w 6700520"/>
              <a:gd name="connsiteY2" fmla="*/ 6888706 h 6905669"/>
              <a:gd name="connsiteX3" fmla="*/ 2966720 w 6700520"/>
              <a:gd name="connsiteY3" fmla="*/ 6905669 h 6905669"/>
              <a:gd name="connsiteX4" fmla="*/ 0 w 6700520"/>
              <a:gd name="connsiteY4" fmla="*/ 0 h 6905669"/>
              <a:gd name="connsiteX0" fmla="*/ 0 w 7073053"/>
              <a:gd name="connsiteY0" fmla="*/ 0 h 6905669"/>
              <a:gd name="connsiteX1" fmla="*/ 7073053 w 7073053"/>
              <a:gd name="connsiteY1" fmla="*/ 8481 h 6905669"/>
              <a:gd name="connsiteX2" fmla="*/ 7073053 w 7073053"/>
              <a:gd name="connsiteY2" fmla="*/ 6888706 h 6905669"/>
              <a:gd name="connsiteX3" fmla="*/ 3339253 w 7073053"/>
              <a:gd name="connsiteY3" fmla="*/ 6905669 h 6905669"/>
              <a:gd name="connsiteX4" fmla="*/ 0 w 7073053"/>
              <a:gd name="connsiteY4" fmla="*/ 0 h 6905669"/>
              <a:gd name="connsiteX0" fmla="*/ 0 w 7095448"/>
              <a:gd name="connsiteY0" fmla="*/ 0 h 6936098"/>
              <a:gd name="connsiteX1" fmla="*/ 7073053 w 7095448"/>
              <a:gd name="connsiteY1" fmla="*/ 8481 h 6936098"/>
              <a:gd name="connsiteX2" fmla="*/ 7095448 w 7095448"/>
              <a:gd name="connsiteY2" fmla="*/ 6936098 h 6936098"/>
              <a:gd name="connsiteX3" fmla="*/ 3339253 w 7095448"/>
              <a:gd name="connsiteY3" fmla="*/ 6905669 h 6936098"/>
              <a:gd name="connsiteX4" fmla="*/ 0 w 7095448"/>
              <a:gd name="connsiteY4" fmla="*/ 0 h 6936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95448" h="6936098">
                <a:moveTo>
                  <a:pt x="0" y="0"/>
                </a:moveTo>
                <a:lnTo>
                  <a:pt x="7073053" y="8481"/>
                </a:lnTo>
                <a:lnTo>
                  <a:pt x="7095448" y="6936098"/>
                </a:lnTo>
                <a:lnTo>
                  <a:pt x="3339253" y="6905669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6DC4812-1049-DADA-8412-D5A5ED8A0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485029"/>
            <a:ext cx="5571069" cy="1504637"/>
          </a:xfrm>
        </p:spPr>
        <p:txBody>
          <a:bodyPr anchor="b">
            <a:normAutofit/>
          </a:bodyPr>
          <a:lstStyle>
            <a:lvl1pPr>
              <a:defRPr sz="4000" b="1" i="0" cap="none">
                <a:latin typeface="Segoe Pro" panose="020B05020405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8BF90116-FC30-D118-4256-D5A13559F76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400" y="2209800"/>
            <a:ext cx="6123482" cy="333038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400" b="0" i="0">
                <a:latin typeface="Segoe Pro" panose="020B0502040504020203" pitchFamily="34" charset="0"/>
              </a:defRPr>
            </a:lvl1pPr>
            <a:lvl2pPr>
              <a:lnSpc>
                <a:spcPct val="120000"/>
              </a:lnSpc>
              <a:defRPr sz="2000" b="0" i="0">
                <a:latin typeface="Segoe Pro" panose="020B0502040504020203" pitchFamily="34" charset="0"/>
              </a:defRPr>
            </a:lvl2pPr>
            <a:lvl3pPr>
              <a:lnSpc>
                <a:spcPct val="120000"/>
              </a:lnSpc>
              <a:defRPr sz="1800" b="0" i="0">
                <a:latin typeface="Segoe Pro" panose="020B0502040504020203" pitchFamily="34" charset="0"/>
              </a:defRPr>
            </a:lvl3pPr>
            <a:lvl4pPr>
              <a:lnSpc>
                <a:spcPct val="120000"/>
              </a:lnSpc>
              <a:defRPr sz="1600" b="0" i="0">
                <a:latin typeface="Segoe Pro" panose="020B0502040504020203" pitchFamily="34" charset="0"/>
              </a:defRPr>
            </a:lvl4pPr>
            <a:lvl5pPr>
              <a:lnSpc>
                <a:spcPct val="120000"/>
              </a:lnSpc>
              <a:defRPr sz="1600" b="0" i="0">
                <a:latin typeface="Segoe Pro" panose="020B0502040504020203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878357-C39D-4756-450D-6062D573E0F5}"/>
              </a:ext>
            </a:extLst>
          </p:cNvPr>
          <p:cNvSpPr/>
          <p:nvPr userDrawn="1"/>
        </p:nvSpPr>
        <p:spPr>
          <a:xfrm>
            <a:off x="914399" y="-15902"/>
            <a:ext cx="2448341" cy="25444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24177CC-8172-248C-9AA5-049D3E6091FF}"/>
              </a:ext>
            </a:extLst>
          </p:cNvPr>
          <p:cNvCxnSpPr>
            <a:cxnSpLocks/>
          </p:cNvCxnSpPr>
          <p:nvPr userDrawn="1"/>
        </p:nvCxnSpPr>
        <p:spPr>
          <a:xfrm>
            <a:off x="1026826" y="1989666"/>
            <a:ext cx="457200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76937CA-0BA2-AE05-D2B0-B86CA5344F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399" y="6156572"/>
            <a:ext cx="1405813" cy="3823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1D67B3B-2DE1-428B-7A5C-7B0EB3D3E6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4173" y="5760321"/>
            <a:ext cx="921177" cy="80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898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F53D8A-06C8-61B8-5BA0-D0C185A5BE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083" y="-8610"/>
            <a:ext cx="12218480" cy="68728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A8D634-826C-6BE4-9E63-4BF2577348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65265" y="6054171"/>
            <a:ext cx="1782330" cy="48474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69D86FE-9655-0305-4EBA-1E023B197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315533"/>
            <a:ext cx="10488707" cy="894702"/>
          </a:xfrm>
        </p:spPr>
        <p:txBody>
          <a:bodyPr anchor="b">
            <a:normAutofit/>
          </a:bodyPr>
          <a:lstStyle>
            <a:lvl1pPr>
              <a:defRPr sz="4000" b="1" i="0" cap="none">
                <a:latin typeface="Segoe Pro" panose="020B05020405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6AB52A8-F3C8-7878-47A9-EF241BA524F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399" y="1438836"/>
            <a:ext cx="10488707" cy="4101352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3200" b="0" i="0">
                <a:latin typeface="Segoe Pro" panose="020B0502040504020203" pitchFamily="34" charset="0"/>
              </a:defRPr>
            </a:lvl1pPr>
            <a:lvl2pPr>
              <a:lnSpc>
                <a:spcPct val="120000"/>
              </a:lnSpc>
              <a:defRPr sz="2800" b="0" i="0">
                <a:latin typeface="Segoe Pro" panose="020B0502040504020203" pitchFamily="34" charset="0"/>
              </a:defRPr>
            </a:lvl2pPr>
            <a:lvl3pPr>
              <a:lnSpc>
                <a:spcPct val="120000"/>
              </a:lnSpc>
              <a:defRPr sz="2400" b="0" i="0">
                <a:latin typeface="Segoe Pro" panose="020B0502040504020203" pitchFamily="34" charset="0"/>
              </a:defRPr>
            </a:lvl3pPr>
            <a:lvl4pPr>
              <a:lnSpc>
                <a:spcPct val="120000"/>
              </a:lnSpc>
              <a:defRPr sz="2000" b="0" i="0">
                <a:latin typeface="Segoe Pro" panose="020B0502040504020203" pitchFamily="34" charset="0"/>
              </a:defRPr>
            </a:lvl4pPr>
            <a:lvl5pPr>
              <a:lnSpc>
                <a:spcPct val="120000"/>
              </a:lnSpc>
              <a:defRPr sz="2000" b="0" i="0">
                <a:latin typeface="Segoe Pro" panose="020B0502040504020203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0202D89-6B7B-308D-6ED7-C1E8B37C40AC}"/>
              </a:ext>
            </a:extLst>
          </p:cNvPr>
          <p:cNvCxnSpPr/>
          <p:nvPr userDrawn="1"/>
        </p:nvCxnSpPr>
        <p:spPr>
          <a:xfrm>
            <a:off x="914399" y="1210235"/>
            <a:ext cx="76597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BB2A1DC-4CEA-66AD-6FFE-EC907AC1432B}"/>
              </a:ext>
            </a:extLst>
          </p:cNvPr>
          <p:cNvCxnSpPr>
            <a:cxnSpLocks/>
          </p:cNvCxnSpPr>
          <p:nvPr userDrawn="1"/>
        </p:nvCxnSpPr>
        <p:spPr>
          <a:xfrm>
            <a:off x="1026826" y="1210235"/>
            <a:ext cx="4572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1404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78DAF9-8E40-82D6-A894-539B439127DD}"/>
              </a:ext>
            </a:extLst>
          </p:cNvPr>
          <p:cNvSpPr/>
          <p:nvPr userDrawn="1"/>
        </p:nvSpPr>
        <p:spPr>
          <a:xfrm>
            <a:off x="0" y="-15902"/>
            <a:ext cx="12192000" cy="687390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BF483194-F695-08CE-8C23-0C74FC5F23A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821681" y="0"/>
            <a:ext cx="6377044" cy="6881496"/>
          </a:xfrm>
          <a:custGeom>
            <a:avLst/>
            <a:gdLst>
              <a:gd name="connsiteX0" fmla="*/ 0 w 6116320"/>
              <a:gd name="connsiteY0" fmla="*/ 0 h 6880225"/>
              <a:gd name="connsiteX1" fmla="*/ 6116320 w 6116320"/>
              <a:gd name="connsiteY1" fmla="*/ 0 h 6880225"/>
              <a:gd name="connsiteX2" fmla="*/ 6116320 w 6116320"/>
              <a:gd name="connsiteY2" fmla="*/ 6880225 h 6880225"/>
              <a:gd name="connsiteX3" fmla="*/ 0 w 6116320"/>
              <a:gd name="connsiteY3" fmla="*/ 6880225 h 6880225"/>
              <a:gd name="connsiteX4" fmla="*/ 0 w 6116320"/>
              <a:gd name="connsiteY4" fmla="*/ 0 h 6880225"/>
              <a:gd name="connsiteX0" fmla="*/ 0 w 6116320"/>
              <a:gd name="connsiteY0" fmla="*/ 0 h 6880225"/>
              <a:gd name="connsiteX1" fmla="*/ 6116320 w 6116320"/>
              <a:gd name="connsiteY1" fmla="*/ 0 h 6880225"/>
              <a:gd name="connsiteX2" fmla="*/ 6116320 w 6116320"/>
              <a:gd name="connsiteY2" fmla="*/ 6880225 h 6880225"/>
              <a:gd name="connsiteX3" fmla="*/ 2052320 w 6116320"/>
              <a:gd name="connsiteY3" fmla="*/ 6880225 h 6880225"/>
              <a:gd name="connsiteX4" fmla="*/ 0 w 6116320"/>
              <a:gd name="connsiteY4" fmla="*/ 0 h 6880225"/>
              <a:gd name="connsiteX0" fmla="*/ 0 w 6116320"/>
              <a:gd name="connsiteY0" fmla="*/ 0 h 6897188"/>
              <a:gd name="connsiteX1" fmla="*/ 6116320 w 6116320"/>
              <a:gd name="connsiteY1" fmla="*/ 0 h 6897188"/>
              <a:gd name="connsiteX2" fmla="*/ 6116320 w 6116320"/>
              <a:gd name="connsiteY2" fmla="*/ 6880225 h 6897188"/>
              <a:gd name="connsiteX3" fmla="*/ 2907454 w 6116320"/>
              <a:gd name="connsiteY3" fmla="*/ 6897188 h 6897188"/>
              <a:gd name="connsiteX4" fmla="*/ 0 w 6116320"/>
              <a:gd name="connsiteY4" fmla="*/ 0 h 6897188"/>
              <a:gd name="connsiteX0" fmla="*/ 0 w 6116320"/>
              <a:gd name="connsiteY0" fmla="*/ 0 h 6897188"/>
              <a:gd name="connsiteX1" fmla="*/ 6116320 w 6116320"/>
              <a:gd name="connsiteY1" fmla="*/ 0 h 6897188"/>
              <a:gd name="connsiteX2" fmla="*/ 6116320 w 6116320"/>
              <a:gd name="connsiteY2" fmla="*/ 6880225 h 6897188"/>
              <a:gd name="connsiteX3" fmla="*/ 2382520 w 6116320"/>
              <a:gd name="connsiteY3" fmla="*/ 6897188 h 6897188"/>
              <a:gd name="connsiteX4" fmla="*/ 0 w 6116320"/>
              <a:gd name="connsiteY4" fmla="*/ 0 h 6897188"/>
              <a:gd name="connsiteX0" fmla="*/ 0 w 6700520"/>
              <a:gd name="connsiteY0" fmla="*/ 0 h 6905669"/>
              <a:gd name="connsiteX1" fmla="*/ 6700520 w 6700520"/>
              <a:gd name="connsiteY1" fmla="*/ 8481 h 6905669"/>
              <a:gd name="connsiteX2" fmla="*/ 6700520 w 6700520"/>
              <a:gd name="connsiteY2" fmla="*/ 6888706 h 6905669"/>
              <a:gd name="connsiteX3" fmla="*/ 2966720 w 6700520"/>
              <a:gd name="connsiteY3" fmla="*/ 6905669 h 6905669"/>
              <a:gd name="connsiteX4" fmla="*/ 0 w 6700520"/>
              <a:gd name="connsiteY4" fmla="*/ 0 h 6905669"/>
              <a:gd name="connsiteX0" fmla="*/ 0 w 7073053"/>
              <a:gd name="connsiteY0" fmla="*/ 0 h 6905669"/>
              <a:gd name="connsiteX1" fmla="*/ 7073053 w 7073053"/>
              <a:gd name="connsiteY1" fmla="*/ 8481 h 6905669"/>
              <a:gd name="connsiteX2" fmla="*/ 7073053 w 7073053"/>
              <a:gd name="connsiteY2" fmla="*/ 6888706 h 6905669"/>
              <a:gd name="connsiteX3" fmla="*/ 3339253 w 7073053"/>
              <a:gd name="connsiteY3" fmla="*/ 6905669 h 6905669"/>
              <a:gd name="connsiteX4" fmla="*/ 0 w 7073053"/>
              <a:gd name="connsiteY4" fmla="*/ 0 h 6905669"/>
              <a:gd name="connsiteX0" fmla="*/ 0 w 7080519"/>
              <a:gd name="connsiteY0" fmla="*/ 0 h 6929328"/>
              <a:gd name="connsiteX1" fmla="*/ 7073053 w 7080519"/>
              <a:gd name="connsiteY1" fmla="*/ 8481 h 6929328"/>
              <a:gd name="connsiteX2" fmla="*/ 7080519 w 7080519"/>
              <a:gd name="connsiteY2" fmla="*/ 6929328 h 6929328"/>
              <a:gd name="connsiteX3" fmla="*/ 3339253 w 7080519"/>
              <a:gd name="connsiteY3" fmla="*/ 6905669 h 6929328"/>
              <a:gd name="connsiteX4" fmla="*/ 0 w 7080519"/>
              <a:gd name="connsiteY4" fmla="*/ 0 h 6929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0519" h="6929328">
                <a:moveTo>
                  <a:pt x="0" y="0"/>
                </a:moveTo>
                <a:lnTo>
                  <a:pt x="7073053" y="8481"/>
                </a:lnTo>
                <a:cubicBezTo>
                  <a:pt x="7075542" y="2315430"/>
                  <a:pt x="7078030" y="4622379"/>
                  <a:pt x="7080519" y="6929328"/>
                </a:cubicBezTo>
                <a:lnTo>
                  <a:pt x="3339253" y="6905669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8BF90116-FC30-D118-4256-D5A13559F76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400" y="2209800"/>
            <a:ext cx="5571068" cy="333038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Segoe Pro" panose="020B0502040504020203" pitchFamily="34" charset="0"/>
              </a:defRPr>
            </a:lvl1pPr>
            <a:lvl2pPr>
              <a:lnSpc>
                <a:spcPct val="120000"/>
              </a:lnSpc>
              <a:defRPr sz="2000" b="0" i="0">
                <a:solidFill>
                  <a:schemeClr val="bg1"/>
                </a:solidFill>
                <a:latin typeface="Segoe Pro" panose="020B0502040504020203" pitchFamily="34" charset="0"/>
              </a:defRPr>
            </a:lvl2pPr>
            <a:lvl3pPr>
              <a:lnSpc>
                <a:spcPct val="120000"/>
              </a:lnSpc>
              <a:defRPr sz="1800" b="0" i="0">
                <a:solidFill>
                  <a:schemeClr val="bg1"/>
                </a:solidFill>
                <a:latin typeface="Segoe Pro" panose="020B0502040504020203" pitchFamily="34" charset="0"/>
              </a:defRPr>
            </a:lvl3pPr>
            <a:lvl4pPr>
              <a:lnSpc>
                <a:spcPct val="120000"/>
              </a:lnSpc>
              <a:defRPr sz="1600" b="0" i="0">
                <a:solidFill>
                  <a:schemeClr val="bg1"/>
                </a:solidFill>
                <a:latin typeface="Segoe Pro" panose="020B0502040504020203" pitchFamily="34" charset="0"/>
              </a:defRPr>
            </a:lvl4pPr>
            <a:lvl5pPr>
              <a:lnSpc>
                <a:spcPct val="120000"/>
              </a:lnSpc>
              <a:defRPr sz="1600" b="0" i="0">
                <a:solidFill>
                  <a:schemeClr val="bg1"/>
                </a:solidFill>
                <a:latin typeface="Segoe Pro" panose="020B0502040504020203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F7CB84DB-446C-9512-92AD-46E332844A7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964516" y="6054280"/>
            <a:ext cx="1783080" cy="484632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/>
            </a:lvl1pPr>
            <a:lvl2pPr>
              <a:lnSpc>
                <a:spcPct val="120000"/>
              </a:lnSpc>
              <a:defRPr sz="1800"/>
            </a:lvl2pPr>
            <a:lvl3pPr>
              <a:lnSpc>
                <a:spcPct val="120000"/>
              </a:lnSpc>
              <a:defRPr sz="1600"/>
            </a:lvl3pPr>
            <a:lvl4pPr>
              <a:lnSpc>
                <a:spcPct val="120000"/>
              </a:lnSpc>
              <a:defRPr sz="1400"/>
            </a:lvl4pPr>
            <a:lvl5pPr>
              <a:lnSpc>
                <a:spcPct val="120000"/>
              </a:lnSpc>
              <a:defRPr sz="1400"/>
            </a:lvl5pPr>
          </a:lstStyle>
          <a:p>
            <a:pPr lvl="0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46CDFE1-3E8F-2B1F-1C5A-45197E006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485029"/>
            <a:ext cx="5571069" cy="1504637"/>
          </a:xfrm>
        </p:spPr>
        <p:txBody>
          <a:bodyPr anchor="b">
            <a:normAutofit/>
          </a:bodyPr>
          <a:lstStyle>
            <a:lvl1pPr>
              <a:defRPr sz="4000" b="1" i="0" cap="none">
                <a:solidFill>
                  <a:schemeClr val="bg1"/>
                </a:solidFill>
                <a:latin typeface="Segoe Pro" panose="020B05020405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CFBD8D-DA4A-2C21-FE7B-4E8D75A27EED}"/>
              </a:ext>
            </a:extLst>
          </p:cNvPr>
          <p:cNvSpPr/>
          <p:nvPr userDrawn="1"/>
        </p:nvSpPr>
        <p:spPr>
          <a:xfrm>
            <a:off x="914399" y="-15902"/>
            <a:ext cx="2448341" cy="2544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B3791D3-F12D-0DCE-840D-4C2E19A69725}"/>
              </a:ext>
            </a:extLst>
          </p:cNvPr>
          <p:cNvCxnSpPr>
            <a:cxnSpLocks/>
          </p:cNvCxnSpPr>
          <p:nvPr userDrawn="1"/>
        </p:nvCxnSpPr>
        <p:spPr>
          <a:xfrm>
            <a:off x="1026826" y="1989666"/>
            <a:ext cx="4572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846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BF483194-F695-08CE-8C23-0C74FC5F23A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821681" y="0"/>
            <a:ext cx="6370320" cy="6874772"/>
          </a:xfrm>
          <a:custGeom>
            <a:avLst/>
            <a:gdLst>
              <a:gd name="connsiteX0" fmla="*/ 0 w 6116320"/>
              <a:gd name="connsiteY0" fmla="*/ 0 h 6880225"/>
              <a:gd name="connsiteX1" fmla="*/ 6116320 w 6116320"/>
              <a:gd name="connsiteY1" fmla="*/ 0 h 6880225"/>
              <a:gd name="connsiteX2" fmla="*/ 6116320 w 6116320"/>
              <a:gd name="connsiteY2" fmla="*/ 6880225 h 6880225"/>
              <a:gd name="connsiteX3" fmla="*/ 0 w 6116320"/>
              <a:gd name="connsiteY3" fmla="*/ 6880225 h 6880225"/>
              <a:gd name="connsiteX4" fmla="*/ 0 w 6116320"/>
              <a:gd name="connsiteY4" fmla="*/ 0 h 6880225"/>
              <a:gd name="connsiteX0" fmla="*/ 0 w 6116320"/>
              <a:gd name="connsiteY0" fmla="*/ 0 h 6880225"/>
              <a:gd name="connsiteX1" fmla="*/ 6116320 w 6116320"/>
              <a:gd name="connsiteY1" fmla="*/ 0 h 6880225"/>
              <a:gd name="connsiteX2" fmla="*/ 6116320 w 6116320"/>
              <a:gd name="connsiteY2" fmla="*/ 6880225 h 6880225"/>
              <a:gd name="connsiteX3" fmla="*/ 2052320 w 6116320"/>
              <a:gd name="connsiteY3" fmla="*/ 6880225 h 6880225"/>
              <a:gd name="connsiteX4" fmla="*/ 0 w 6116320"/>
              <a:gd name="connsiteY4" fmla="*/ 0 h 6880225"/>
              <a:gd name="connsiteX0" fmla="*/ 0 w 6116320"/>
              <a:gd name="connsiteY0" fmla="*/ 0 h 6897188"/>
              <a:gd name="connsiteX1" fmla="*/ 6116320 w 6116320"/>
              <a:gd name="connsiteY1" fmla="*/ 0 h 6897188"/>
              <a:gd name="connsiteX2" fmla="*/ 6116320 w 6116320"/>
              <a:gd name="connsiteY2" fmla="*/ 6880225 h 6897188"/>
              <a:gd name="connsiteX3" fmla="*/ 2907454 w 6116320"/>
              <a:gd name="connsiteY3" fmla="*/ 6897188 h 6897188"/>
              <a:gd name="connsiteX4" fmla="*/ 0 w 6116320"/>
              <a:gd name="connsiteY4" fmla="*/ 0 h 6897188"/>
              <a:gd name="connsiteX0" fmla="*/ 0 w 6116320"/>
              <a:gd name="connsiteY0" fmla="*/ 0 h 6897188"/>
              <a:gd name="connsiteX1" fmla="*/ 6116320 w 6116320"/>
              <a:gd name="connsiteY1" fmla="*/ 0 h 6897188"/>
              <a:gd name="connsiteX2" fmla="*/ 6116320 w 6116320"/>
              <a:gd name="connsiteY2" fmla="*/ 6880225 h 6897188"/>
              <a:gd name="connsiteX3" fmla="*/ 2382520 w 6116320"/>
              <a:gd name="connsiteY3" fmla="*/ 6897188 h 6897188"/>
              <a:gd name="connsiteX4" fmla="*/ 0 w 6116320"/>
              <a:gd name="connsiteY4" fmla="*/ 0 h 6897188"/>
              <a:gd name="connsiteX0" fmla="*/ 0 w 6700520"/>
              <a:gd name="connsiteY0" fmla="*/ 0 h 6905669"/>
              <a:gd name="connsiteX1" fmla="*/ 6700520 w 6700520"/>
              <a:gd name="connsiteY1" fmla="*/ 8481 h 6905669"/>
              <a:gd name="connsiteX2" fmla="*/ 6700520 w 6700520"/>
              <a:gd name="connsiteY2" fmla="*/ 6888706 h 6905669"/>
              <a:gd name="connsiteX3" fmla="*/ 2966720 w 6700520"/>
              <a:gd name="connsiteY3" fmla="*/ 6905669 h 6905669"/>
              <a:gd name="connsiteX4" fmla="*/ 0 w 6700520"/>
              <a:gd name="connsiteY4" fmla="*/ 0 h 6905669"/>
              <a:gd name="connsiteX0" fmla="*/ 0 w 7073053"/>
              <a:gd name="connsiteY0" fmla="*/ 0 h 6905669"/>
              <a:gd name="connsiteX1" fmla="*/ 7073053 w 7073053"/>
              <a:gd name="connsiteY1" fmla="*/ 8481 h 6905669"/>
              <a:gd name="connsiteX2" fmla="*/ 7073053 w 7073053"/>
              <a:gd name="connsiteY2" fmla="*/ 6888706 h 6905669"/>
              <a:gd name="connsiteX3" fmla="*/ 3339253 w 7073053"/>
              <a:gd name="connsiteY3" fmla="*/ 6905669 h 6905669"/>
              <a:gd name="connsiteX4" fmla="*/ 0 w 7073053"/>
              <a:gd name="connsiteY4" fmla="*/ 0 h 6905669"/>
              <a:gd name="connsiteX0" fmla="*/ 0 w 7073053"/>
              <a:gd name="connsiteY0" fmla="*/ 0 h 6922558"/>
              <a:gd name="connsiteX1" fmla="*/ 7073053 w 7073053"/>
              <a:gd name="connsiteY1" fmla="*/ 8481 h 6922558"/>
              <a:gd name="connsiteX2" fmla="*/ 7073053 w 7073053"/>
              <a:gd name="connsiteY2" fmla="*/ 6922558 h 6922558"/>
              <a:gd name="connsiteX3" fmla="*/ 3339253 w 7073053"/>
              <a:gd name="connsiteY3" fmla="*/ 6905669 h 6922558"/>
              <a:gd name="connsiteX4" fmla="*/ 0 w 7073053"/>
              <a:gd name="connsiteY4" fmla="*/ 0 h 692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3053" h="6922558">
                <a:moveTo>
                  <a:pt x="0" y="0"/>
                </a:moveTo>
                <a:lnTo>
                  <a:pt x="7073053" y="8481"/>
                </a:lnTo>
                <a:lnTo>
                  <a:pt x="7073053" y="6922558"/>
                </a:lnTo>
                <a:lnTo>
                  <a:pt x="3339253" y="6905669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8BF90116-FC30-D118-4256-D5A13559F76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400" y="2209800"/>
            <a:ext cx="5571068" cy="333038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400" b="0" i="0">
                <a:solidFill>
                  <a:schemeClr val="bg2">
                    <a:lumMod val="10000"/>
                  </a:schemeClr>
                </a:solidFill>
                <a:latin typeface="Segoe Pro" panose="020B0502040504020203" pitchFamily="34" charset="0"/>
              </a:defRPr>
            </a:lvl1pPr>
            <a:lvl2pPr>
              <a:lnSpc>
                <a:spcPct val="120000"/>
              </a:lnSpc>
              <a:defRPr sz="2000" b="0" i="0">
                <a:solidFill>
                  <a:schemeClr val="bg2">
                    <a:lumMod val="10000"/>
                  </a:schemeClr>
                </a:solidFill>
                <a:latin typeface="Segoe Pro" panose="020B0502040504020203" pitchFamily="34" charset="0"/>
              </a:defRPr>
            </a:lvl2pPr>
            <a:lvl3pPr>
              <a:lnSpc>
                <a:spcPct val="120000"/>
              </a:lnSpc>
              <a:defRPr sz="1800" b="0" i="0">
                <a:solidFill>
                  <a:schemeClr val="bg2">
                    <a:lumMod val="10000"/>
                  </a:schemeClr>
                </a:solidFill>
                <a:latin typeface="Segoe Pro" panose="020B0502040504020203" pitchFamily="34" charset="0"/>
              </a:defRPr>
            </a:lvl3pPr>
            <a:lvl4pPr>
              <a:lnSpc>
                <a:spcPct val="120000"/>
              </a:lnSpc>
              <a:defRPr sz="1600" b="0" i="0">
                <a:solidFill>
                  <a:schemeClr val="bg2">
                    <a:lumMod val="10000"/>
                  </a:schemeClr>
                </a:solidFill>
                <a:latin typeface="Segoe Pro" panose="020B0502040504020203" pitchFamily="34" charset="0"/>
              </a:defRPr>
            </a:lvl4pPr>
            <a:lvl5pPr>
              <a:lnSpc>
                <a:spcPct val="120000"/>
              </a:lnSpc>
              <a:defRPr sz="1600" b="0" i="0">
                <a:solidFill>
                  <a:schemeClr val="bg2">
                    <a:lumMod val="10000"/>
                  </a:schemeClr>
                </a:solidFill>
                <a:latin typeface="Segoe Pro" panose="020B0502040504020203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46CDFE1-3E8F-2B1F-1C5A-45197E006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485029"/>
            <a:ext cx="5571069" cy="1504637"/>
          </a:xfrm>
        </p:spPr>
        <p:txBody>
          <a:bodyPr anchor="b">
            <a:normAutofit/>
          </a:bodyPr>
          <a:lstStyle>
            <a:lvl1pPr>
              <a:defRPr sz="4000" b="1" i="0" cap="none">
                <a:solidFill>
                  <a:schemeClr val="bg2">
                    <a:lumMod val="10000"/>
                  </a:schemeClr>
                </a:solidFill>
                <a:latin typeface="Segoe Pro" panose="020B05020405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CFBD8D-DA4A-2C21-FE7B-4E8D75A27EED}"/>
              </a:ext>
            </a:extLst>
          </p:cNvPr>
          <p:cNvSpPr/>
          <p:nvPr userDrawn="1"/>
        </p:nvSpPr>
        <p:spPr>
          <a:xfrm>
            <a:off x="914399" y="-15902"/>
            <a:ext cx="2448341" cy="25444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EF3FBDB-E871-750B-C128-9F85FB3DBD84}"/>
              </a:ext>
            </a:extLst>
          </p:cNvPr>
          <p:cNvCxnSpPr>
            <a:cxnSpLocks/>
          </p:cNvCxnSpPr>
          <p:nvPr userDrawn="1"/>
        </p:nvCxnSpPr>
        <p:spPr>
          <a:xfrm>
            <a:off x="1026826" y="1989666"/>
            <a:ext cx="457200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58EE1D5D-8827-91B9-36BB-0068420B27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399" y="6156572"/>
            <a:ext cx="1405813" cy="3823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E98BEB-B623-9470-743E-B17AB6A03E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4173" y="5760321"/>
            <a:ext cx="921177" cy="80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614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3CFBD8D-DA4A-2C21-FE7B-4E8D75A27EED}"/>
              </a:ext>
            </a:extLst>
          </p:cNvPr>
          <p:cNvSpPr/>
          <p:nvPr userDrawn="1"/>
        </p:nvSpPr>
        <p:spPr>
          <a:xfrm>
            <a:off x="6288953" y="-15902"/>
            <a:ext cx="2448341" cy="25444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806BE4C5-547D-0E96-18F3-D19303615E0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0172" y="-10160"/>
            <a:ext cx="6116171" cy="6878171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405384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0171 w 6116171"/>
              <a:gd name="connsiteY0" fmla="*/ 0 h 6878171"/>
              <a:gd name="connsiteX1" fmla="*/ 6116171 w 6116171"/>
              <a:gd name="connsiteY1" fmla="*/ 0 h 6878171"/>
              <a:gd name="connsiteX2" fmla="*/ 4074011 w 6116171"/>
              <a:gd name="connsiteY2" fmla="*/ 6858000 h 6878171"/>
              <a:gd name="connsiteX3" fmla="*/ 0 w 6116171"/>
              <a:gd name="connsiteY3" fmla="*/ 6878171 h 6878171"/>
              <a:gd name="connsiteX4" fmla="*/ 20171 w 6116171"/>
              <a:gd name="connsiteY4" fmla="*/ 0 h 687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6171" h="6878171">
                <a:moveTo>
                  <a:pt x="20171" y="0"/>
                </a:moveTo>
                <a:lnTo>
                  <a:pt x="6116171" y="0"/>
                </a:lnTo>
                <a:lnTo>
                  <a:pt x="4074011" y="6858000"/>
                </a:lnTo>
                <a:lnTo>
                  <a:pt x="0" y="6878171"/>
                </a:lnTo>
                <a:cubicBezTo>
                  <a:pt x="6724" y="4585447"/>
                  <a:pt x="13447" y="2292724"/>
                  <a:pt x="20171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CA5EC5-FB7C-9686-78B8-395AB5E7EDCE}"/>
              </a:ext>
            </a:extLst>
          </p:cNvPr>
          <p:cNvCxnSpPr>
            <a:cxnSpLocks/>
          </p:cNvCxnSpPr>
          <p:nvPr userDrawn="1"/>
        </p:nvCxnSpPr>
        <p:spPr>
          <a:xfrm>
            <a:off x="6415790" y="2424152"/>
            <a:ext cx="457200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D76F0DD4-5BEF-F83B-9040-F27D8F82A65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88954" y="2429681"/>
            <a:ext cx="5571068" cy="333038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400" b="0" i="0">
                <a:solidFill>
                  <a:schemeClr val="bg2">
                    <a:lumMod val="10000"/>
                  </a:schemeClr>
                </a:solidFill>
                <a:latin typeface="Segoe Pro" panose="020B0502040504020203" pitchFamily="34" charset="0"/>
              </a:defRPr>
            </a:lvl1pPr>
            <a:lvl2pPr>
              <a:lnSpc>
                <a:spcPct val="120000"/>
              </a:lnSpc>
              <a:defRPr sz="2000" b="0" i="0">
                <a:solidFill>
                  <a:schemeClr val="bg2">
                    <a:lumMod val="10000"/>
                  </a:schemeClr>
                </a:solidFill>
                <a:latin typeface="Segoe Pro" panose="020B0502040504020203" pitchFamily="34" charset="0"/>
              </a:defRPr>
            </a:lvl2pPr>
            <a:lvl3pPr>
              <a:lnSpc>
                <a:spcPct val="120000"/>
              </a:lnSpc>
              <a:defRPr sz="1800" b="0" i="0">
                <a:solidFill>
                  <a:schemeClr val="bg2">
                    <a:lumMod val="10000"/>
                  </a:schemeClr>
                </a:solidFill>
                <a:latin typeface="Segoe Pro" panose="020B0502040504020203" pitchFamily="34" charset="0"/>
              </a:defRPr>
            </a:lvl3pPr>
            <a:lvl4pPr>
              <a:lnSpc>
                <a:spcPct val="120000"/>
              </a:lnSpc>
              <a:defRPr sz="1600" b="0" i="0">
                <a:solidFill>
                  <a:schemeClr val="bg2">
                    <a:lumMod val="10000"/>
                  </a:schemeClr>
                </a:solidFill>
                <a:latin typeface="Segoe Pro" panose="020B0502040504020203" pitchFamily="34" charset="0"/>
              </a:defRPr>
            </a:lvl4pPr>
            <a:lvl5pPr>
              <a:lnSpc>
                <a:spcPct val="120000"/>
              </a:lnSpc>
              <a:defRPr sz="1600" b="0" i="0">
                <a:solidFill>
                  <a:schemeClr val="bg2">
                    <a:lumMod val="10000"/>
                  </a:schemeClr>
                </a:solidFill>
                <a:latin typeface="Segoe Pro" panose="020B0502040504020203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5B67E17-8597-C873-ADC9-044437730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8953" y="568398"/>
            <a:ext cx="5571069" cy="1504637"/>
          </a:xfrm>
        </p:spPr>
        <p:txBody>
          <a:bodyPr anchor="b">
            <a:normAutofit/>
          </a:bodyPr>
          <a:lstStyle>
            <a:lvl1pPr>
              <a:defRPr sz="4000" b="1" i="0" cap="none">
                <a:solidFill>
                  <a:schemeClr val="bg2">
                    <a:lumMod val="10000"/>
                  </a:schemeClr>
                </a:solidFill>
                <a:latin typeface="Segoe Pro" panose="020B0502040504020203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383F14-7899-8920-7197-C64E4E8F27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53298" y="6022970"/>
            <a:ext cx="1897053" cy="5159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BBBCE7-2E20-AAC9-5D9C-268C20F065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99994" y="5542072"/>
            <a:ext cx="1170632" cy="102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3904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8BF90116-FC30-D118-4256-D5A13559F76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88954" y="2209800"/>
            <a:ext cx="5571068" cy="333038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400" b="0" i="0">
                <a:solidFill>
                  <a:schemeClr val="bg2">
                    <a:lumMod val="10000"/>
                  </a:schemeClr>
                </a:solidFill>
                <a:latin typeface="Segoe Pro" panose="020B0502040504020203" pitchFamily="34" charset="0"/>
              </a:defRPr>
            </a:lvl1pPr>
            <a:lvl2pPr>
              <a:lnSpc>
                <a:spcPct val="120000"/>
              </a:lnSpc>
              <a:defRPr sz="2000" b="0" i="0">
                <a:solidFill>
                  <a:schemeClr val="bg2">
                    <a:lumMod val="10000"/>
                  </a:schemeClr>
                </a:solidFill>
                <a:latin typeface="Segoe Pro" panose="020B0502040504020203" pitchFamily="34" charset="0"/>
              </a:defRPr>
            </a:lvl2pPr>
            <a:lvl3pPr>
              <a:lnSpc>
                <a:spcPct val="120000"/>
              </a:lnSpc>
              <a:defRPr sz="1800" b="0" i="0">
                <a:solidFill>
                  <a:schemeClr val="bg2">
                    <a:lumMod val="10000"/>
                  </a:schemeClr>
                </a:solidFill>
                <a:latin typeface="Segoe Pro" panose="020B0502040504020203" pitchFamily="34" charset="0"/>
              </a:defRPr>
            </a:lvl3pPr>
            <a:lvl4pPr>
              <a:lnSpc>
                <a:spcPct val="120000"/>
              </a:lnSpc>
              <a:defRPr sz="1600" b="0" i="0">
                <a:solidFill>
                  <a:schemeClr val="bg2">
                    <a:lumMod val="10000"/>
                  </a:schemeClr>
                </a:solidFill>
                <a:latin typeface="Segoe Pro" panose="020B0502040504020203" pitchFamily="34" charset="0"/>
              </a:defRPr>
            </a:lvl4pPr>
            <a:lvl5pPr>
              <a:lnSpc>
                <a:spcPct val="120000"/>
              </a:lnSpc>
              <a:defRPr sz="1600" b="0" i="0">
                <a:solidFill>
                  <a:schemeClr val="bg2">
                    <a:lumMod val="10000"/>
                  </a:schemeClr>
                </a:solidFill>
                <a:latin typeface="Segoe Pro" panose="020B0502040504020203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46CDFE1-3E8F-2B1F-1C5A-45197E006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8953" y="485029"/>
            <a:ext cx="5571069" cy="1504637"/>
          </a:xfrm>
        </p:spPr>
        <p:txBody>
          <a:bodyPr anchor="b">
            <a:normAutofit/>
          </a:bodyPr>
          <a:lstStyle>
            <a:lvl1pPr>
              <a:defRPr sz="4000" b="1" i="0" cap="none">
                <a:solidFill>
                  <a:schemeClr val="bg2">
                    <a:lumMod val="10000"/>
                  </a:schemeClr>
                </a:solidFill>
                <a:latin typeface="Segoe Pro" panose="020B05020405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CFBD8D-DA4A-2C21-FE7B-4E8D75A27EED}"/>
              </a:ext>
            </a:extLst>
          </p:cNvPr>
          <p:cNvSpPr/>
          <p:nvPr userDrawn="1"/>
        </p:nvSpPr>
        <p:spPr>
          <a:xfrm>
            <a:off x="6288953" y="-15902"/>
            <a:ext cx="2448341" cy="25444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2" name="Picture Placeholder 10">
            <a:extLst>
              <a:ext uri="{FF2B5EF4-FFF2-40B4-BE49-F238E27FC236}">
                <a16:creationId xmlns:a16="http://schemas.microsoft.com/office/drawing/2014/main" id="{D60CD9F0-B0A7-B426-7301-B8636B5F0F1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3809"/>
            <a:ext cx="6515724" cy="69042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405384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586 w 6096586"/>
              <a:gd name="connsiteY0" fmla="*/ 0 h 6858000"/>
              <a:gd name="connsiteX1" fmla="*/ 4054426 w 6096586"/>
              <a:gd name="connsiteY1" fmla="*/ 0 h 6858000"/>
              <a:gd name="connsiteX2" fmla="*/ 6096586 w 6096586"/>
              <a:gd name="connsiteY2" fmla="*/ 6858000 h 6858000"/>
              <a:gd name="connsiteX3" fmla="*/ 586 w 6096586"/>
              <a:gd name="connsiteY3" fmla="*/ 6858000 h 6858000"/>
              <a:gd name="connsiteX4" fmla="*/ 586 w 6096586"/>
              <a:gd name="connsiteY4" fmla="*/ 3669792 h 6858000"/>
              <a:gd name="connsiteX5" fmla="*/ 586 w 6096586"/>
              <a:gd name="connsiteY5" fmla="*/ 0 h 6858000"/>
              <a:gd name="connsiteX0" fmla="*/ 0 w 6096000"/>
              <a:gd name="connsiteY0" fmla="*/ 0 h 6858000"/>
              <a:gd name="connsiteX1" fmla="*/ 4053840 w 6096000"/>
              <a:gd name="connsiteY1" fmla="*/ 0 h 6858000"/>
              <a:gd name="connsiteX2" fmla="*/ 6096000 w 6096000"/>
              <a:gd name="connsiteY2" fmla="*/ 6858000 h 6858000"/>
              <a:gd name="connsiteX3" fmla="*/ 950976 w 6096000"/>
              <a:gd name="connsiteY3" fmla="*/ 6858000 h 6858000"/>
              <a:gd name="connsiteX4" fmla="*/ 0 w 6096000"/>
              <a:gd name="connsiteY4" fmla="*/ 3669792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4053840 w 6096000"/>
              <a:gd name="connsiteY1" fmla="*/ 0 h 6858000"/>
              <a:gd name="connsiteX2" fmla="*/ 6096000 w 6096000"/>
              <a:gd name="connsiteY2" fmla="*/ 6858000 h 6858000"/>
              <a:gd name="connsiteX3" fmla="*/ 950976 w 6096000"/>
              <a:gd name="connsiteY3" fmla="*/ 6858000 h 6858000"/>
              <a:gd name="connsiteX4" fmla="*/ 0 w 6096000"/>
              <a:gd name="connsiteY4" fmla="*/ 3669792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4053840 w 6096000"/>
              <a:gd name="connsiteY1" fmla="*/ 0 h 6858000"/>
              <a:gd name="connsiteX2" fmla="*/ 6096000 w 6096000"/>
              <a:gd name="connsiteY2" fmla="*/ 6858000 h 6858000"/>
              <a:gd name="connsiteX3" fmla="*/ 950976 w 6096000"/>
              <a:gd name="connsiteY3" fmla="*/ 6858000 h 6858000"/>
              <a:gd name="connsiteX4" fmla="*/ 0 w 6096000"/>
              <a:gd name="connsiteY4" fmla="*/ 3669792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4436090 w 6096000"/>
              <a:gd name="connsiteY1" fmla="*/ 29980 h 6858000"/>
              <a:gd name="connsiteX2" fmla="*/ 6096000 w 6096000"/>
              <a:gd name="connsiteY2" fmla="*/ 6858000 h 6858000"/>
              <a:gd name="connsiteX3" fmla="*/ 950976 w 6096000"/>
              <a:gd name="connsiteY3" fmla="*/ 6858000 h 6858000"/>
              <a:gd name="connsiteX4" fmla="*/ 0 w 6096000"/>
              <a:gd name="connsiteY4" fmla="*/ 3669792 h 6858000"/>
              <a:gd name="connsiteX5" fmla="*/ 0 w 6096000"/>
              <a:gd name="connsiteY5" fmla="*/ 0 h 6858000"/>
              <a:gd name="connsiteX0" fmla="*/ 0 w 6515724"/>
              <a:gd name="connsiteY0" fmla="*/ 0 h 6880485"/>
              <a:gd name="connsiteX1" fmla="*/ 4436090 w 6515724"/>
              <a:gd name="connsiteY1" fmla="*/ 29980 h 6880485"/>
              <a:gd name="connsiteX2" fmla="*/ 6515724 w 6515724"/>
              <a:gd name="connsiteY2" fmla="*/ 6880485 h 6880485"/>
              <a:gd name="connsiteX3" fmla="*/ 950976 w 6515724"/>
              <a:gd name="connsiteY3" fmla="*/ 6858000 h 6880485"/>
              <a:gd name="connsiteX4" fmla="*/ 0 w 6515724"/>
              <a:gd name="connsiteY4" fmla="*/ 3669792 h 6880485"/>
              <a:gd name="connsiteX5" fmla="*/ 0 w 6515724"/>
              <a:gd name="connsiteY5" fmla="*/ 0 h 6880485"/>
              <a:gd name="connsiteX0" fmla="*/ 0 w 6515724"/>
              <a:gd name="connsiteY0" fmla="*/ 23809 h 6904294"/>
              <a:gd name="connsiteX1" fmla="*/ 4402472 w 6515724"/>
              <a:gd name="connsiteY1" fmla="*/ 0 h 6904294"/>
              <a:gd name="connsiteX2" fmla="*/ 6515724 w 6515724"/>
              <a:gd name="connsiteY2" fmla="*/ 6904294 h 6904294"/>
              <a:gd name="connsiteX3" fmla="*/ 950976 w 6515724"/>
              <a:gd name="connsiteY3" fmla="*/ 6881809 h 6904294"/>
              <a:gd name="connsiteX4" fmla="*/ 0 w 6515724"/>
              <a:gd name="connsiteY4" fmla="*/ 3693601 h 6904294"/>
              <a:gd name="connsiteX5" fmla="*/ 0 w 6515724"/>
              <a:gd name="connsiteY5" fmla="*/ 23809 h 6904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15724" h="6904294">
                <a:moveTo>
                  <a:pt x="0" y="23809"/>
                </a:moveTo>
                <a:lnTo>
                  <a:pt x="4402472" y="0"/>
                </a:lnTo>
                <a:lnTo>
                  <a:pt x="6515724" y="6904294"/>
                </a:lnTo>
                <a:lnTo>
                  <a:pt x="950976" y="6881809"/>
                </a:lnTo>
                <a:lnTo>
                  <a:pt x="0" y="3693601"/>
                </a:lnTo>
                <a:lnTo>
                  <a:pt x="0" y="23809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5A2E9C6-90CF-9FA7-D7DC-7DEE27719769}"/>
              </a:ext>
            </a:extLst>
          </p:cNvPr>
          <p:cNvCxnSpPr>
            <a:cxnSpLocks/>
          </p:cNvCxnSpPr>
          <p:nvPr userDrawn="1"/>
        </p:nvCxnSpPr>
        <p:spPr>
          <a:xfrm>
            <a:off x="6415790" y="1989666"/>
            <a:ext cx="457200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BCF45630-DD74-8CD0-592E-567AA1077E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6913" y="6156572"/>
            <a:ext cx="1405813" cy="3823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706EFE-AD3F-4983-F2CA-CBF3B429C5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6687" y="5760321"/>
            <a:ext cx="921177" cy="80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264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E15573-E836-09D3-779A-E76A5DA22A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499" y="-10992"/>
            <a:ext cx="12236743" cy="68831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80717A-BD5F-3B12-9A28-D456BA2927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2149" y="2758906"/>
            <a:ext cx="4927702" cy="134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1484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A34F9C6-7CBA-EFE0-9EBE-E584DA00F6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5902"/>
            <a:ext cx="12220270" cy="6873901"/>
          </a:xfrm>
          <a:prstGeom prst="rect">
            <a:avLst/>
          </a:prstGeom>
        </p:spPr>
      </p:pic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8BF90116-FC30-D118-4256-D5A13559F76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400" y="2249414"/>
            <a:ext cx="5571068" cy="3844369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400" b="0" i="0">
                <a:solidFill>
                  <a:schemeClr val="bg2">
                    <a:lumMod val="10000"/>
                  </a:schemeClr>
                </a:solidFill>
                <a:latin typeface="Segoe Pro" panose="020B0502040504020203" pitchFamily="34" charset="0"/>
              </a:defRPr>
            </a:lvl1pPr>
            <a:lvl2pPr>
              <a:lnSpc>
                <a:spcPct val="120000"/>
              </a:lnSpc>
              <a:defRPr sz="2000" b="0" i="0">
                <a:solidFill>
                  <a:schemeClr val="bg2">
                    <a:lumMod val="10000"/>
                  </a:schemeClr>
                </a:solidFill>
                <a:latin typeface="Segoe Pro" panose="020B0502040504020203" pitchFamily="34" charset="0"/>
              </a:defRPr>
            </a:lvl2pPr>
            <a:lvl3pPr>
              <a:lnSpc>
                <a:spcPct val="120000"/>
              </a:lnSpc>
              <a:defRPr sz="1800" b="0" i="0">
                <a:solidFill>
                  <a:schemeClr val="bg2">
                    <a:lumMod val="10000"/>
                  </a:schemeClr>
                </a:solidFill>
                <a:latin typeface="Segoe Pro" panose="020B0502040504020203" pitchFamily="34" charset="0"/>
              </a:defRPr>
            </a:lvl3pPr>
            <a:lvl4pPr>
              <a:lnSpc>
                <a:spcPct val="120000"/>
              </a:lnSpc>
              <a:defRPr sz="1600" b="0" i="0">
                <a:solidFill>
                  <a:schemeClr val="bg2">
                    <a:lumMod val="10000"/>
                  </a:schemeClr>
                </a:solidFill>
                <a:latin typeface="Segoe Pro" panose="020B0502040504020203" pitchFamily="34" charset="0"/>
              </a:defRPr>
            </a:lvl4pPr>
            <a:lvl5pPr>
              <a:lnSpc>
                <a:spcPct val="120000"/>
              </a:lnSpc>
              <a:defRPr sz="1600" b="0" i="0">
                <a:solidFill>
                  <a:schemeClr val="bg2">
                    <a:lumMod val="10000"/>
                  </a:schemeClr>
                </a:solidFill>
                <a:latin typeface="Segoe Pro" panose="020B0502040504020203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46CDFE1-3E8F-2B1F-1C5A-45197E006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524644"/>
            <a:ext cx="5571069" cy="1504637"/>
          </a:xfrm>
        </p:spPr>
        <p:txBody>
          <a:bodyPr anchor="b">
            <a:normAutofit/>
          </a:bodyPr>
          <a:lstStyle>
            <a:lvl1pPr>
              <a:defRPr sz="4000" b="1" i="0" cap="none">
                <a:solidFill>
                  <a:schemeClr val="bg2">
                    <a:lumMod val="10000"/>
                  </a:schemeClr>
                </a:solidFill>
                <a:latin typeface="Segoe Pro" panose="020B05020405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CFBD8D-DA4A-2C21-FE7B-4E8D75A27EED}"/>
              </a:ext>
            </a:extLst>
          </p:cNvPr>
          <p:cNvSpPr/>
          <p:nvPr userDrawn="1"/>
        </p:nvSpPr>
        <p:spPr>
          <a:xfrm>
            <a:off x="914399" y="6612026"/>
            <a:ext cx="2448341" cy="25444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EF3FBDB-E871-750B-C128-9F85FB3DBD84}"/>
              </a:ext>
            </a:extLst>
          </p:cNvPr>
          <p:cNvCxnSpPr>
            <a:cxnSpLocks/>
          </p:cNvCxnSpPr>
          <p:nvPr userDrawn="1"/>
        </p:nvCxnSpPr>
        <p:spPr>
          <a:xfrm>
            <a:off x="1026826" y="2029281"/>
            <a:ext cx="457200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FD3AE400-FBD8-1BB5-B610-06E03F1A32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6913" y="6156572"/>
            <a:ext cx="1405813" cy="3823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D8167D-6416-66FF-DC43-61137F4EFEF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6687" y="5760321"/>
            <a:ext cx="921177" cy="80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292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white corner&#10;&#10;Description automatically generated">
            <a:extLst>
              <a:ext uri="{FF2B5EF4-FFF2-40B4-BE49-F238E27FC236}">
                <a16:creationId xmlns:a16="http://schemas.microsoft.com/office/drawing/2014/main" id="{61010A6A-6E9E-90BA-3521-35A5DC0351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172" y="0"/>
            <a:ext cx="12212172" cy="686934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90F495F-C5CA-8A0B-A6FB-80D24DEAF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315533"/>
            <a:ext cx="4197247" cy="894702"/>
          </a:xfrm>
        </p:spPr>
        <p:txBody>
          <a:bodyPr anchor="b">
            <a:normAutofit/>
          </a:bodyPr>
          <a:lstStyle>
            <a:lvl1pPr>
              <a:defRPr sz="4000" b="1" i="0" cap="none">
                <a:latin typeface="Segoe Pro" panose="020B05020405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3107432C-6EDC-1642-BE44-21839B40050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399" y="1438835"/>
            <a:ext cx="4197247" cy="444479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3200" b="0" i="0">
                <a:latin typeface="Segoe Pro" panose="020B0502040504020203" pitchFamily="34" charset="0"/>
              </a:defRPr>
            </a:lvl1pPr>
            <a:lvl2pPr>
              <a:lnSpc>
                <a:spcPct val="120000"/>
              </a:lnSpc>
              <a:defRPr sz="2800" b="0" i="0">
                <a:latin typeface="Segoe Pro" panose="020B0502040504020203" pitchFamily="34" charset="0"/>
              </a:defRPr>
            </a:lvl2pPr>
            <a:lvl3pPr>
              <a:lnSpc>
                <a:spcPct val="120000"/>
              </a:lnSpc>
              <a:defRPr sz="2400" b="0" i="0">
                <a:latin typeface="Segoe Pro" panose="020B0502040504020203" pitchFamily="34" charset="0"/>
              </a:defRPr>
            </a:lvl3pPr>
            <a:lvl4pPr>
              <a:lnSpc>
                <a:spcPct val="120000"/>
              </a:lnSpc>
              <a:defRPr sz="2000" b="0" i="0">
                <a:latin typeface="Segoe Pro" panose="020B0502040504020203" pitchFamily="34" charset="0"/>
              </a:defRPr>
            </a:lvl4pPr>
            <a:lvl5pPr>
              <a:lnSpc>
                <a:spcPct val="120000"/>
              </a:lnSpc>
              <a:defRPr sz="2000" b="0" i="0">
                <a:latin typeface="Segoe Pro" panose="020B0502040504020203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A737C05-6B73-7D65-7A8D-D9EC705FC9F0}"/>
              </a:ext>
            </a:extLst>
          </p:cNvPr>
          <p:cNvCxnSpPr>
            <a:cxnSpLocks/>
          </p:cNvCxnSpPr>
          <p:nvPr userDrawn="1"/>
        </p:nvCxnSpPr>
        <p:spPr>
          <a:xfrm>
            <a:off x="1026826" y="1210235"/>
            <a:ext cx="457200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A92BD84-062C-94FD-5B96-BF86B76C7FF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99113" y="315534"/>
            <a:ext cx="5838382" cy="2698776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62B128F7-8882-AD1E-DC34-E57A9EEBFF2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599112" y="3184852"/>
            <a:ext cx="5838382" cy="2698776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E19F4E-6080-04CD-F46A-0B954E4336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6913" y="6156572"/>
            <a:ext cx="1405813" cy="3823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080CA6-8C64-6343-3446-2C3304278A3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6687" y="5760321"/>
            <a:ext cx="921177" cy="80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1963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white corner&#10;&#10;Description automatically generated">
            <a:extLst>
              <a:ext uri="{FF2B5EF4-FFF2-40B4-BE49-F238E27FC236}">
                <a16:creationId xmlns:a16="http://schemas.microsoft.com/office/drawing/2014/main" id="{61010A6A-6E9E-90BA-3521-35A5DC0351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172" y="0"/>
            <a:ext cx="12212172" cy="686934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90F495F-C5CA-8A0B-A6FB-80D24DEAF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1807051"/>
            <a:ext cx="10583057" cy="894702"/>
          </a:xfrm>
        </p:spPr>
        <p:txBody>
          <a:bodyPr anchor="b">
            <a:normAutofit/>
          </a:bodyPr>
          <a:lstStyle>
            <a:lvl1pPr>
              <a:defRPr sz="4000" b="1" i="0" cap="none">
                <a:solidFill>
                  <a:srgbClr val="92D050"/>
                </a:solidFill>
                <a:latin typeface="Segoe Pro" panose="020B05020405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3107432C-6EDC-1642-BE44-21839B40050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399" y="2930353"/>
            <a:ext cx="10583057" cy="26834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3200" b="0" i="0">
                <a:latin typeface="Segoe Pro" panose="020B0502040504020203" pitchFamily="34" charset="0"/>
              </a:defRPr>
            </a:lvl1pPr>
            <a:lvl2pPr>
              <a:lnSpc>
                <a:spcPct val="120000"/>
              </a:lnSpc>
              <a:defRPr sz="2800" b="0" i="0">
                <a:latin typeface="Segoe Pro" panose="020B0502040504020203" pitchFamily="34" charset="0"/>
              </a:defRPr>
            </a:lvl2pPr>
            <a:lvl3pPr>
              <a:lnSpc>
                <a:spcPct val="120000"/>
              </a:lnSpc>
              <a:defRPr sz="2400" b="0" i="0">
                <a:latin typeface="Segoe Pro" panose="020B0502040504020203" pitchFamily="34" charset="0"/>
              </a:defRPr>
            </a:lvl3pPr>
            <a:lvl4pPr>
              <a:lnSpc>
                <a:spcPct val="120000"/>
              </a:lnSpc>
              <a:defRPr sz="2000" b="0" i="0">
                <a:latin typeface="Segoe Pro" panose="020B0502040504020203" pitchFamily="34" charset="0"/>
              </a:defRPr>
            </a:lvl4pPr>
            <a:lvl5pPr>
              <a:lnSpc>
                <a:spcPct val="120000"/>
              </a:lnSpc>
              <a:defRPr sz="2000" b="0" i="0">
                <a:latin typeface="Segoe Pro" panose="020B0502040504020203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580717A-BD5F-3B12-9A28-D456BA2927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5265" y="6054171"/>
            <a:ext cx="1782331" cy="484741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A92BD84-062C-94FD-5B96-BF86B76C7FF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4885" y="-14140"/>
            <a:ext cx="12232597" cy="157530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2842DAB-5D00-4218-0F68-3438CAB9D741}"/>
              </a:ext>
            </a:extLst>
          </p:cNvPr>
          <p:cNvCxnSpPr>
            <a:cxnSpLocks/>
          </p:cNvCxnSpPr>
          <p:nvPr userDrawn="1"/>
        </p:nvCxnSpPr>
        <p:spPr>
          <a:xfrm>
            <a:off x="1026826" y="2697785"/>
            <a:ext cx="457200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55933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nten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white corner&#10;&#10;Description automatically generated">
            <a:extLst>
              <a:ext uri="{FF2B5EF4-FFF2-40B4-BE49-F238E27FC236}">
                <a16:creationId xmlns:a16="http://schemas.microsoft.com/office/drawing/2014/main" id="{61010A6A-6E9E-90BA-3521-35A5DC0351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172" y="0"/>
            <a:ext cx="12212172" cy="686934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90F495F-C5CA-8A0B-A6FB-80D24DEAF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315533"/>
            <a:ext cx="4197247" cy="894702"/>
          </a:xfrm>
        </p:spPr>
        <p:txBody>
          <a:bodyPr anchor="b">
            <a:normAutofit/>
          </a:bodyPr>
          <a:lstStyle>
            <a:lvl1pPr>
              <a:defRPr sz="4000" b="1" i="0" cap="none">
                <a:latin typeface="Segoe Pro" panose="020B0502040504020203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1" name="Picture 1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580717A-BD5F-3B12-9A28-D456BA2927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5265" y="6054171"/>
            <a:ext cx="1782331" cy="484741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A737C05-6B73-7D65-7A8D-D9EC705FC9F0}"/>
              </a:ext>
            </a:extLst>
          </p:cNvPr>
          <p:cNvCxnSpPr>
            <a:cxnSpLocks/>
          </p:cNvCxnSpPr>
          <p:nvPr userDrawn="1"/>
        </p:nvCxnSpPr>
        <p:spPr>
          <a:xfrm>
            <a:off x="1026826" y="1210235"/>
            <a:ext cx="457200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A92BD84-062C-94FD-5B96-BF86B76C7FF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4399" y="1429071"/>
            <a:ext cx="5304020" cy="382496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FCD5D128-7B2F-BF9F-F596-1B6B263A65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00733" y="1429071"/>
            <a:ext cx="5304020" cy="382496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096499F-69C1-F391-128E-7B89B72CEF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0" y="5329785"/>
            <a:ext cx="5303838" cy="23971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5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6EB3169-F452-F6C3-86D4-1945A46EA5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00915" y="5329785"/>
            <a:ext cx="5303838" cy="23971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5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8461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ntent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white corner&#10;&#10;Description automatically generated">
            <a:extLst>
              <a:ext uri="{FF2B5EF4-FFF2-40B4-BE49-F238E27FC236}">
                <a16:creationId xmlns:a16="http://schemas.microsoft.com/office/drawing/2014/main" id="{61010A6A-6E9E-90BA-3521-35A5DC0351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172" y="19664"/>
            <a:ext cx="12212172" cy="686934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90F495F-C5CA-8A0B-A6FB-80D24DEAF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315533"/>
            <a:ext cx="4197247" cy="894702"/>
          </a:xfrm>
        </p:spPr>
        <p:txBody>
          <a:bodyPr anchor="b">
            <a:normAutofit/>
          </a:bodyPr>
          <a:lstStyle>
            <a:lvl1pPr>
              <a:defRPr sz="4000" b="1" i="0" cap="none">
                <a:latin typeface="Segoe Pro" panose="020B0502040504020203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1" name="Picture 1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580717A-BD5F-3B12-9A28-D456BA2927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5265" y="6054171"/>
            <a:ext cx="1782331" cy="484741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A737C05-6B73-7D65-7A8D-D9EC705FC9F0}"/>
              </a:ext>
            </a:extLst>
          </p:cNvPr>
          <p:cNvCxnSpPr>
            <a:cxnSpLocks/>
          </p:cNvCxnSpPr>
          <p:nvPr userDrawn="1"/>
        </p:nvCxnSpPr>
        <p:spPr>
          <a:xfrm>
            <a:off x="1026826" y="1210235"/>
            <a:ext cx="457200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A92BD84-062C-94FD-5B96-BF86B76C7FF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4398" y="1429071"/>
            <a:ext cx="10833197" cy="3824965"/>
          </a:xfrm>
        </p:spPr>
        <p:txBody>
          <a:bodyPr/>
          <a:lstStyle>
            <a:lvl1pPr marL="0" indent="0">
              <a:buNone/>
              <a:defRPr b="0" i="0">
                <a:latin typeface="Segoe Pro" panose="020B05020405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096499F-69C1-F391-128E-7B89B72CEF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399" y="5329785"/>
            <a:ext cx="10832825" cy="23971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5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4680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ntent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6CB4057-896A-61C7-9CDA-212673110BB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297840" cy="6858000"/>
          </a:xfrm>
          <a:prstGeom prst="parallelogram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D7F3E7CD-06D2-66C6-27E7-528932F933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07308" y="0"/>
            <a:ext cx="6297840" cy="6858000"/>
          </a:xfrm>
          <a:prstGeom prst="parallelogram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pic>
        <p:nvPicPr>
          <p:cNvPr id="16" name="Picture 1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ECB2276-11C8-3649-6C79-9CB94F3849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5265" y="6054171"/>
            <a:ext cx="1782331" cy="48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5656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ntent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580717A-BD5F-3B12-9A28-D456BA2927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5265" y="6054171"/>
            <a:ext cx="1782331" cy="484741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A92BD84-062C-94FD-5B96-BF86B76C7FF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414949" cy="688900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253EC1E-E895-9F99-279B-04E4E72E261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92517" y="137409"/>
            <a:ext cx="4407109" cy="281033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391D9450-8B4B-1025-8464-1C553673084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02510" y="3095790"/>
            <a:ext cx="4407109" cy="281033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50A2FF7-33F2-BE8C-76A6-B452E5D7485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0" y="5201265"/>
            <a:ext cx="12216384" cy="1687744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306883" b="1"/>
            </a:stretch>
          </a:blipFill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/>
            </a:lvl1pPr>
            <a:lvl2pPr>
              <a:lnSpc>
                <a:spcPct val="120000"/>
              </a:lnSpc>
              <a:defRPr sz="1800"/>
            </a:lvl2pPr>
            <a:lvl3pPr>
              <a:lnSpc>
                <a:spcPct val="120000"/>
              </a:lnSpc>
              <a:defRPr sz="1600"/>
            </a:lvl3pPr>
            <a:lvl4pPr>
              <a:lnSpc>
                <a:spcPct val="120000"/>
              </a:lnSpc>
              <a:defRPr sz="1400"/>
            </a:lvl4pPr>
            <a:lvl5pPr>
              <a:lnSpc>
                <a:spcPct val="120000"/>
              </a:lnSpc>
              <a:defRPr sz="14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9330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ntent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580717A-BD5F-3B12-9A28-D456BA2927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5265" y="6054171"/>
            <a:ext cx="1782331" cy="484741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A92BD84-062C-94FD-5B96-BF86B76C7FF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414949" cy="6857999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253EC1E-E895-9F99-279B-04E4E72E261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92517" y="137409"/>
            <a:ext cx="4407109" cy="2810334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391D9450-8B4B-1025-8464-1C553673084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02510" y="3095790"/>
            <a:ext cx="4407109" cy="2810334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2026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1010A6A-6E9E-90BA-3521-35A5DC0351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084" y="-12074"/>
            <a:ext cx="12218483" cy="68728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A8D634-826C-6BE4-9E63-4BF2577348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65265" y="6054171"/>
            <a:ext cx="1782330" cy="48474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0E5DBC-6741-C9DD-D57C-D835C98EFAD8}"/>
              </a:ext>
            </a:extLst>
          </p:cNvPr>
          <p:cNvCxnSpPr/>
          <p:nvPr userDrawn="1"/>
        </p:nvCxnSpPr>
        <p:spPr>
          <a:xfrm>
            <a:off x="879423" y="3975652"/>
            <a:ext cx="76597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2F1C288-8203-590B-E9F6-E52C1332E6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9422" y="2707322"/>
            <a:ext cx="10931577" cy="1089105"/>
          </a:xfrm>
        </p:spPr>
        <p:txBody>
          <a:bodyPr anchor="b"/>
          <a:lstStyle>
            <a:lvl1pPr algn="l">
              <a:defRPr sz="6000" b="1" i="0">
                <a:solidFill>
                  <a:schemeClr val="bg1"/>
                </a:solidFill>
                <a:latin typeface="Segoe Pro" panose="020B05020405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D95E6A-01FF-3833-1C8B-24988A6E81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9422" y="4150678"/>
            <a:ext cx="10931577" cy="755277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Segoe Pro" panose="020B05020405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004989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1010A6A-6E9E-90BA-3521-35A5DC0351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084" y="-44971"/>
            <a:ext cx="12218483" cy="6928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A8D634-826C-6BE4-9E63-4BF2577348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65265" y="6054171"/>
            <a:ext cx="1782330" cy="48474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701B9BD-0F18-73FD-5D62-DE1160E83653}"/>
              </a:ext>
            </a:extLst>
          </p:cNvPr>
          <p:cNvCxnSpPr/>
          <p:nvPr userDrawn="1"/>
        </p:nvCxnSpPr>
        <p:spPr>
          <a:xfrm>
            <a:off x="879423" y="3975652"/>
            <a:ext cx="765976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5ECD266-4C1F-BD47-EBF9-E3F0AE00E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9422" y="2707322"/>
            <a:ext cx="10931577" cy="1089105"/>
          </a:xfrm>
        </p:spPr>
        <p:txBody>
          <a:bodyPr anchor="b"/>
          <a:lstStyle>
            <a:lvl1pPr algn="l">
              <a:defRPr sz="6000" b="1" i="0">
                <a:solidFill>
                  <a:schemeClr val="bg1"/>
                </a:solidFill>
                <a:latin typeface="Segoe Pro" panose="020B05020405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7391F9-E6D3-81D9-7608-443F1A24F1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9422" y="4150678"/>
            <a:ext cx="10931577" cy="755277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Segoe Pro" panose="020B05020405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48245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1010A6A-6E9E-90BA-3521-35A5DC0351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084" y="-12767"/>
            <a:ext cx="12320714" cy="69304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80717A-BD5F-3B12-9A28-D456BA2927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2149" y="2758906"/>
            <a:ext cx="4927702" cy="134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1107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1010A6A-6E9E-90BA-3521-35A5DC0351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242" y="-184574"/>
            <a:ext cx="12218483" cy="68728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A8D634-826C-6BE4-9E63-4BF2577348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65265" y="6054171"/>
            <a:ext cx="1782330" cy="48474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701B9BD-0F18-73FD-5D62-DE1160E83653}"/>
              </a:ext>
            </a:extLst>
          </p:cNvPr>
          <p:cNvCxnSpPr/>
          <p:nvPr userDrawn="1"/>
        </p:nvCxnSpPr>
        <p:spPr>
          <a:xfrm>
            <a:off x="879423" y="3975652"/>
            <a:ext cx="765976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2ECCFD1-8651-ECBF-96B1-D827851A3E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9422" y="2707322"/>
            <a:ext cx="10931577" cy="1089105"/>
          </a:xfrm>
        </p:spPr>
        <p:txBody>
          <a:bodyPr anchor="b"/>
          <a:lstStyle>
            <a:lvl1pPr algn="l">
              <a:defRPr sz="6000" b="1" i="0">
                <a:solidFill>
                  <a:schemeClr val="bg1"/>
                </a:solidFill>
                <a:latin typeface="Segoe Pro" panose="020B05020405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0F7869-85F7-52D5-8022-FFD98438ED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9422" y="4150678"/>
            <a:ext cx="10931577" cy="755277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Segoe Pro" panose="020B05020405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870662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1010A6A-6E9E-90BA-3521-35A5DC0351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083" y="-17219"/>
            <a:ext cx="12218481" cy="68728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A8D634-826C-6BE4-9E63-4BF2577348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65265" y="6054171"/>
            <a:ext cx="1782330" cy="48474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701B9BD-0F18-73FD-5D62-DE1160E83653}"/>
              </a:ext>
            </a:extLst>
          </p:cNvPr>
          <p:cNvCxnSpPr/>
          <p:nvPr userDrawn="1"/>
        </p:nvCxnSpPr>
        <p:spPr>
          <a:xfrm>
            <a:off x="879423" y="3975652"/>
            <a:ext cx="76597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C7E45577-A2B7-1897-331D-783527E024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9422" y="2707322"/>
            <a:ext cx="10931577" cy="1089105"/>
          </a:xfrm>
        </p:spPr>
        <p:txBody>
          <a:bodyPr anchor="b"/>
          <a:lstStyle>
            <a:lvl1pPr algn="l">
              <a:defRPr sz="6000" b="1" i="0">
                <a:solidFill>
                  <a:schemeClr val="bg1"/>
                </a:solidFill>
                <a:latin typeface="Segoe Pro" panose="020B05020405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5FBFEB5-0B69-CB2B-5FD7-E83B8EE70E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9422" y="4150678"/>
            <a:ext cx="10931577" cy="755277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Segoe Pro" panose="020B05020405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896205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1010A6A-6E9E-90BA-3521-35A5DC0351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084" y="-52466"/>
            <a:ext cx="12218483" cy="69306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A8D634-826C-6BE4-9E63-4BF2577348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65265" y="6054171"/>
            <a:ext cx="1782330" cy="48474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701B9BD-0F18-73FD-5D62-DE1160E83653}"/>
              </a:ext>
            </a:extLst>
          </p:cNvPr>
          <p:cNvCxnSpPr/>
          <p:nvPr userDrawn="1"/>
        </p:nvCxnSpPr>
        <p:spPr>
          <a:xfrm>
            <a:off x="879423" y="3975652"/>
            <a:ext cx="765976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EFB27EA-A1CE-6E3C-EC72-838B54A136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9422" y="2707322"/>
            <a:ext cx="10931577" cy="1089105"/>
          </a:xfrm>
        </p:spPr>
        <p:txBody>
          <a:bodyPr anchor="b"/>
          <a:lstStyle>
            <a:lvl1pPr algn="l">
              <a:defRPr sz="6000" b="1" i="0">
                <a:solidFill>
                  <a:schemeClr val="bg1"/>
                </a:solidFill>
                <a:latin typeface="Segoe Pro" panose="020B05020405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4F7FD9-57F9-7D37-7309-07D5F484E9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9422" y="4150678"/>
            <a:ext cx="10931577" cy="755277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Segoe Pro" panose="020B05020405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218724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F53D8A-06C8-61B8-5BA0-D0C185A5BE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084" y="-8610"/>
            <a:ext cx="12218483" cy="68728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A8D634-826C-6BE4-9E63-4BF2577348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65265" y="6054171"/>
            <a:ext cx="1782330" cy="48474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701B9BD-0F18-73FD-5D62-DE1160E83653}"/>
              </a:ext>
            </a:extLst>
          </p:cNvPr>
          <p:cNvCxnSpPr/>
          <p:nvPr userDrawn="1"/>
        </p:nvCxnSpPr>
        <p:spPr>
          <a:xfrm>
            <a:off x="879423" y="3975652"/>
            <a:ext cx="765976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6D36151-A10A-774A-EBB4-0763F292DB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9422" y="2707322"/>
            <a:ext cx="10931577" cy="1089105"/>
          </a:xfrm>
        </p:spPr>
        <p:txBody>
          <a:bodyPr anchor="b"/>
          <a:lstStyle>
            <a:lvl1pPr algn="l">
              <a:defRPr sz="6000" b="1" i="0">
                <a:solidFill>
                  <a:schemeClr val="tx1"/>
                </a:solidFill>
                <a:latin typeface="Segoe Pro" panose="020B05020405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887D68-EABB-9A46-BE48-5485DACBD7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9422" y="4150678"/>
            <a:ext cx="10931577" cy="755277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Segoe Pro" panose="020B05020405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120180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F53D8A-06C8-61B8-5BA0-D0C185A5BE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083" y="-8610"/>
            <a:ext cx="12218481" cy="68728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A8D634-826C-6BE4-9E63-4BF2577348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65265" y="6054171"/>
            <a:ext cx="1782330" cy="48474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701B9BD-0F18-73FD-5D62-DE1160E83653}"/>
              </a:ext>
            </a:extLst>
          </p:cNvPr>
          <p:cNvCxnSpPr/>
          <p:nvPr userDrawn="1"/>
        </p:nvCxnSpPr>
        <p:spPr>
          <a:xfrm>
            <a:off x="879423" y="3975652"/>
            <a:ext cx="76597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5D23D022-204B-54C6-3F71-42F0E67D80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9422" y="2707322"/>
            <a:ext cx="10931577" cy="1089105"/>
          </a:xfrm>
        </p:spPr>
        <p:txBody>
          <a:bodyPr anchor="b"/>
          <a:lstStyle>
            <a:lvl1pPr algn="l">
              <a:defRPr sz="6000" b="1" i="0">
                <a:solidFill>
                  <a:schemeClr val="tx2"/>
                </a:solidFill>
                <a:latin typeface="Segoe Pro" panose="020B05020405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CC84689-E7A2-80BD-3139-4D97F31B3E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9422" y="4150678"/>
            <a:ext cx="10931577" cy="755277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2"/>
                </a:solidFill>
                <a:latin typeface="Segoe Pro" panose="020B05020405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315598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F53D8A-06C8-61B8-5BA0-D0C185A5BE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083" y="-8610"/>
            <a:ext cx="12218481" cy="68728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A8D634-826C-6BE4-9E63-4BF2577348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65265" y="6054171"/>
            <a:ext cx="1782330" cy="48474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701B9BD-0F18-73FD-5D62-DE1160E83653}"/>
              </a:ext>
            </a:extLst>
          </p:cNvPr>
          <p:cNvCxnSpPr/>
          <p:nvPr userDrawn="1"/>
        </p:nvCxnSpPr>
        <p:spPr>
          <a:xfrm>
            <a:off x="879423" y="3975652"/>
            <a:ext cx="76597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3EB890AC-9E7A-4C2D-C479-456AD54F80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9422" y="2707322"/>
            <a:ext cx="10931577" cy="1089105"/>
          </a:xfrm>
        </p:spPr>
        <p:txBody>
          <a:bodyPr anchor="b"/>
          <a:lstStyle>
            <a:lvl1pPr algn="l">
              <a:defRPr sz="6000" b="1" i="0">
                <a:solidFill>
                  <a:schemeClr val="bg1"/>
                </a:solidFill>
                <a:latin typeface="Segoe Pro" panose="020B05020405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E49B6E1-82FC-484D-2827-643376F4F5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9422" y="4150678"/>
            <a:ext cx="10931577" cy="755277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Segoe Pro" panose="020B05020405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066959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.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F53D8A-06C8-61B8-5BA0-D0C185A5BE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083" y="-8610"/>
            <a:ext cx="12218480" cy="68728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A8D634-826C-6BE4-9E63-4BF2577348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65265" y="6054171"/>
            <a:ext cx="1782330" cy="48474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0202D89-6B7B-308D-6ED7-C1E8B37C40AC}"/>
              </a:ext>
            </a:extLst>
          </p:cNvPr>
          <p:cNvCxnSpPr/>
          <p:nvPr userDrawn="1"/>
        </p:nvCxnSpPr>
        <p:spPr>
          <a:xfrm>
            <a:off x="914399" y="1210235"/>
            <a:ext cx="76597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188EAD9-334D-86DD-1D90-D59D8664A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315533"/>
            <a:ext cx="10488707" cy="894702"/>
          </a:xfrm>
        </p:spPr>
        <p:txBody>
          <a:bodyPr anchor="b">
            <a:normAutofit/>
          </a:bodyPr>
          <a:lstStyle>
            <a:lvl1pPr>
              <a:defRPr sz="4000" b="1" i="0" cap="none">
                <a:solidFill>
                  <a:schemeClr val="bg1"/>
                </a:solidFill>
                <a:latin typeface="Segoe Pro" panose="020B05020405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D2D61FE4-F540-7951-75FE-6C1F3333DEB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399" y="1438836"/>
            <a:ext cx="10488707" cy="4101352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3200" b="0" i="0">
                <a:solidFill>
                  <a:schemeClr val="bg1"/>
                </a:solidFill>
                <a:latin typeface="Segoe Pro" panose="020B0502040504020203" pitchFamily="34" charset="0"/>
              </a:defRPr>
            </a:lvl1pPr>
            <a:lvl2pPr>
              <a:lnSpc>
                <a:spcPct val="120000"/>
              </a:lnSpc>
              <a:defRPr sz="2800" b="0" i="0">
                <a:solidFill>
                  <a:schemeClr val="bg1"/>
                </a:solidFill>
                <a:latin typeface="Segoe Pro" panose="020B0502040504020203" pitchFamily="34" charset="0"/>
              </a:defRPr>
            </a:lvl2pPr>
            <a:lvl3pPr>
              <a:lnSpc>
                <a:spcPct val="120000"/>
              </a:lnSpc>
              <a:defRPr sz="2400" b="0" i="0">
                <a:solidFill>
                  <a:schemeClr val="bg1"/>
                </a:solidFill>
                <a:latin typeface="Segoe Pro" panose="020B0502040504020203" pitchFamily="34" charset="0"/>
              </a:defRPr>
            </a:lvl3pPr>
            <a:lvl4pPr>
              <a:lnSpc>
                <a:spcPct val="120000"/>
              </a:lnSpc>
              <a:defRPr sz="2000" b="0" i="0">
                <a:solidFill>
                  <a:schemeClr val="bg1"/>
                </a:solidFill>
                <a:latin typeface="Segoe Pro" panose="020B0502040504020203" pitchFamily="34" charset="0"/>
              </a:defRPr>
            </a:lvl4pPr>
            <a:lvl5pPr>
              <a:lnSpc>
                <a:spcPct val="120000"/>
              </a:lnSpc>
              <a:defRPr sz="2000" b="0" i="0">
                <a:solidFill>
                  <a:schemeClr val="bg1"/>
                </a:solidFill>
                <a:latin typeface="Segoe Pro" panose="020B0502040504020203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35081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.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F53D8A-06C8-61B8-5BA0-D0C185A5BE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083" y="-8610"/>
            <a:ext cx="12218480" cy="68728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A8D634-826C-6BE4-9E63-4BF2577348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65265" y="6054171"/>
            <a:ext cx="1782330" cy="48474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0202D89-6B7B-308D-6ED7-C1E8B37C40AC}"/>
              </a:ext>
            </a:extLst>
          </p:cNvPr>
          <p:cNvCxnSpPr/>
          <p:nvPr userDrawn="1"/>
        </p:nvCxnSpPr>
        <p:spPr>
          <a:xfrm>
            <a:off x="914399" y="1210235"/>
            <a:ext cx="76597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351AF62-B719-AC40-C34C-EC69ADD40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315533"/>
            <a:ext cx="10488707" cy="894702"/>
          </a:xfrm>
        </p:spPr>
        <p:txBody>
          <a:bodyPr anchor="b">
            <a:normAutofit/>
          </a:bodyPr>
          <a:lstStyle>
            <a:lvl1pPr>
              <a:defRPr sz="4000" b="1" i="0" cap="none">
                <a:solidFill>
                  <a:schemeClr val="tx2"/>
                </a:solidFill>
                <a:latin typeface="Segoe Pro" panose="020B05020405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13621412-6D72-1558-98CA-592E8A2F08A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399" y="1438836"/>
            <a:ext cx="10488707" cy="4101352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3200" b="0" i="0">
                <a:solidFill>
                  <a:schemeClr val="tx2"/>
                </a:solidFill>
                <a:latin typeface="Segoe Pro" panose="020B0502040504020203" pitchFamily="34" charset="0"/>
              </a:defRPr>
            </a:lvl1pPr>
            <a:lvl2pPr>
              <a:lnSpc>
                <a:spcPct val="120000"/>
              </a:lnSpc>
              <a:defRPr sz="2800" b="0" i="0">
                <a:solidFill>
                  <a:schemeClr val="tx2"/>
                </a:solidFill>
                <a:latin typeface="Segoe Pro" panose="020B0502040504020203" pitchFamily="34" charset="0"/>
              </a:defRPr>
            </a:lvl2pPr>
            <a:lvl3pPr>
              <a:lnSpc>
                <a:spcPct val="120000"/>
              </a:lnSpc>
              <a:defRPr sz="2400" b="0" i="0">
                <a:solidFill>
                  <a:schemeClr val="tx2"/>
                </a:solidFill>
                <a:latin typeface="Segoe Pro" panose="020B0502040504020203" pitchFamily="34" charset="0"/>
              </a:defRPr>
            </a:lvl3pPr>
            <a:lvl4pPr>
              <a:lnSpc>
                <a:spcPct val="120000"/>
              </a:lnSpc>
              <a:defRPr sz="2000" b="0" i="0">
                <a:solidFill>
                  <a:schemeClr val="tx2"/>
                </a:solidFill>
                <a:latin typeface="Segoe Pro" panose="020B0502040504020203" pitchFamily="34" charset="0"/>
              </a:defRPr>
            </a:lvl4pPr>
            <a:lvl5pPr>
              <a:lnSpc>
                <a:spcPct val="120000"/>
              </a:lnSpc>
              <a:defRPr sz="2000" b="0" i="0">
                <a:solidFill>
                  <a:schemeClr val="tx2"/>
                </a:solidFill>
                <a:latin typeface="Segoe Pro" panose="020B0502040504020203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27872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.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F53D8A-06C8-61B8-5BA0-D0C185A5BE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083" y="-8610"/>
            <a:ext cx="12218480" cy="68728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A8D634-826C-6BE4-9E63-4BF2577348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65265" y="6054171"/>
            <a:ext cx="1782330" cy="48474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0202D89-6B7B-308D-6ED7-C1E8B37C40AC}"/>
              </a:ext>
            </a:extLst>
          </p:cNvPr>
          <p:cNvCxnSpPr/>
          <p:nvPr userDrawn="1"/>
        </p:nvCxnSpPr>
        <p:spPr>
          <a:xfrm>
            <a:off x="914399" y="1210235"/>
            <a:ext cx="76597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928190E-485D-0ADC-4E4E-1048B8C39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315533"/>
            <a:ext cx="10488707" cy="894702"/>
          </a:xfrm>
        </p:spPr>
        <p:txBody>
          <a:bodyPr anchor="b">
            <a:normAutofit/>
          </a:bodyPr>
          <a:lstStyle>
            <a:lvl1pPr>
              <a:defRPr sz="4000" b="1" i="0" cap="none">
                <a:solidFill>
                  <a:schemeClr val="bg1"/>
                </a:solidFill>
                <a:latin typeface="Segoe Pro" panose="020B05020405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F005FA0D-3632-79AD-E7F3-56A87E2004F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399" y="1438836"/>
            <a:ext cx="10488707" cy="4101352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3200" b="0" i="0">
                <a:solidFill>
                  <a:schemeClr val="bg1"/>
                </a:solidFill>
                <a:latin typeface="Segoe Pro" panose="020B0502040504020203" pitchFamily="34" charset="0"/>
              </a:defRPr>
            </a:lvl1pPr>
            <a:lvl2pPr>
              <a:lnSpc>
                <a:spcPct val="120000"/>
              </a:lnSpc>
              <a:defRPr sz="2800" b="0" i="0">
                <a:solidFill>
                  <a:schemeClr val="bg1"/>
                </a:solidFill>
                <a:latin typeface="Segoe Pro" panose="020B0502040504020203" pitchFamily="34" charset="0"/>
              </a:defRPr>
            </a:lvl2pPr>
            <a:lvl3pPr>
              <a:lnSpc>
                <a:spcPct val="120000"/>
              </a:lnSpc>
              <a:defRPr sz="2400" b="0" i="0">
                <a:solidFill>
                  <a:schemeClr val="bg1"/>
                </a:solidFill>
                <a:latin typeface="Segoe Pro" panose="020B0502040504020203" pitchFamily="34" charset="0"/>
              </a:defRPr>
            </a:lvl3pPr>
            <a:lvl4pPr>
              <a:lnSpc>
                <a:spcPct val="120000"/>
              </a:lnSpc>
              <a:defRPr sz="2000" b="0" i="0">
                <a:solidFill>
                  <a:schemeClr val="bg1"/>
                </a:solidFill>
                <a:latin typeface="Segoe Pro" panose="020B0502040504020203" pitchFamily="34" charset="0"/>
              </a:defRPr>
            </a:lvl4pPr>
            <a:lvl5pPr>
              <a:lnSpc>
                <a:spcPct val="120000"/>
              </a:lnSpc>
              <a:defRPr sz="2000" b="0" i="0">
                <a:solidFill>
                  <a:schemeClr val="bg1"/>
                </a:solidFill>
                <a:latin typeface="Segoe Pro" panose="020B0502040504020203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22813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. Slid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F53D8A-06C8-61B8-5BA0-D0C185A5BE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240" y="0"/>
            <a:ext cx="12218480" cy="68728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A8D634-826C-6BE4-9E63-4BF2577348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65265" y="6054171"/>
            <a:ext cx="1782330" cy="48474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0202D89-6B7B-308D-6ED7-C1E8B37C40AC}"/>
              </a:ext>
            </a:extLst>
          </p:cNvPr>
          <p:cNvCxnSpPr/>
          <p:nvPr userDrawn="1"/>
        </p:nvCxnSpPr>
        <p:spPr>
          <a:xfrm>
            <a:off x="914399" y="1210235"/>
            <a:ext cx="76597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DB6B420-D0AE-3129-89E2-494233A8E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315533"/>
            <a:ext cx="10488707" cy="894702"/>
          </a:xfrm>
        </p:spPr>
        <p:txBody>
          <a:bodyPr anchor="b">
            <a:normAutofit/>
          </a:bodyPr>
          <a:lstStyle>
            <a:lvl1pPr>
              <a:defRPr sz="4000" b="1" i="0" cap="none">
                <a:solidFill>
                  <a:schemeClr val="bg1"/>
                </a:solidFill>
                <a:latin typeface="Segoe Pro" panose="020B05020405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F6F05500-095B-BA44-AEA0-18ACFE0D6F3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399" y="1438836"/>
            <a:ext cx="10488707" cy="4101352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3200" b="0" i="0">
                <a:solidFill>
                  <a:schemeClr val="bg1"/>
                </a:solidFill>
                <a:latin typeface="Segoe Pro" panose="020B0502040504020203" pitchFamily="34" charset="0"/>
              </a:defRPr>
            </a:lvl1pPr>
            <a:lvl2pPr>
              <a:lnSpc>
                <a:spcPct val="120000"/>
              </a:lnSpc>
              <a:defRPr sz="2800" b="0" i="0">
                <a:solidFill>
                  <a:schemeClr val="bg1"/>
                </a:solidFill>
                <a:latin typeface="Segoe Pro" panose="020B0502040504020203" pitchFamily="34" charset="0"/>
              </a:defRPr>
            </a:lvl2pPr>
            <a:lvl3pPr>
              <a:lnSpc>
                <a:spcPct val="120000"/>
              </a:lnSpc>
              <a:defRPr sz="2400" b="0" i="0">
                <a:solidFill>
                  <a:schemeClr val="bg1"/>
                </a:solidFill>
                <a:latin typeface="Segoe Pro" panose="020B0502040504020203" pitchFamily="34" charset="0"/>
              </a:defRPr>
            </a:lvl3pPr>
            <a:lvl4pPr>
              <a:lnSpc>
                <a:spcPct val="120000"/>
              </a:lnSpc>
              <a:defRPr sz="2000" b="0" i="0">
                <a:solidFill>
                  <a:schemeClr val="bg1"/>
                </a:solidFill>
                <a:latin typeface="Segoe Pro" panose="020B0502040504020203" pitchFamily="34" charset="0"/>
              </a:defRPr>
            </a:lvl4pPr>
            <a:lvl5pPr>
              <a:lnSpc>
                <a:spcPct val="120000"/>
              </a:lnSpc>
              <a:defRPr sz="2000" b="0" i="0">
                <a:solidFill>
                  <a:schemeClr val="bg1"/>
                </a:solidFill>
                <a:latin typeface="Segoe Pro" panose="020B0502040504020203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4768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1010A6A-6E9E-90BA-3521-35A5DC0351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083" y="-12767"/>
            <a:ext cx="12320712" cy="69304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80717A-BD5F-3B12-9A28-D456BA2927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2149" y="2758906"/>
            <a:ext cx="4927701" cy="134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9070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. Slid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F53D8A-06C8-61B8-5BA0-D0C185A5BE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083" y="-8610"/>
            <a:ext cx="12218480" cy="68728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A8D634-826C-6BE4-9E63-4BF2577348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65265" y="6054171"/>
            <a:ext cx="1782330" cy="48474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69D86FE-9655-0305-4EBA-1E023B197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315533"/>
            <a:ext cx="10488707" cy="894702"/>
          </a:xfrm>
        </p:spPr>
        <p:txBody>
          <a:bodyPr anchor="b">
            <a:normAutofit/>
          </a:bodyPr>
          <a:lstStyle>
            <a:lvl1pPr>
              <a:defRPr sz="4000" b="1" i="0" cap="none">
                <a:solidFill>
                  <a:srgbClr val="002060"/>
                </a:solidFill>
                <a:latin typeface="Segoe Pro" panose="020B05020405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6AB52A8-F3C8-7878-47A9-EF241BA524F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399" y="1438836"/>
            <a:ext cx="10488707" cy="4101352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3200" b="0" i="0">
                <a:solidFill>
                  <a:srgbClr val="002060"/>
                </a:solidFill>
                <a:latin typeface="Segoe Pro" panose="020B0502040504020203" pitchFamily="34" charset="0"/>
              </a:defRPr>
            </a:lvl1pPr>
            <a:lvl2pPr>
              <a:lnSpc>
                <a:spcPct val="120000"/>
              </a:lnSpc>
              <a:defRPr sz="2800" b="0" i="0">
                <a:solidFill>
                  <a:srgbClr val="002060"/>
                </a:solidFill>
                <a:latin typeface="Segoe Pro" panose="020B0502040504020203" pitchFamily="34" charset="0"/>
              </a:defRPr>
            </a:lvl2pPr>
            <a:lvl3pPr>
              <a:lnSpc>
                <a:spcPct val="120000"/>
              </a:lnSpc>
              <a:defRPr sz="2400" b="0" i="0">
                <a:solidFill>
                  <a:srgbClr val="002060"/>
                </a:solidFill>
                <a:latin typeface="Segoe Pro" panose="020B0502040504020203" pitchFamily="34" charset="0"/>
              </a:defRPr>
            </a:lvl3pPr>
            <a:lvl4pPr>
              <a:lnSpc>
                <a:spcPct val="120000"/>
              </a:lnSpc>
              <a:defRPr sz="2000" b="0" i="0">
                <a:solidFill>
                  <a:srgbClr val="002060"/>
                </a:solidFill>
                <a:latin typeface="Segoe Pro" panose="020B0502040504020203" pitchFamily="34" charset="0"/>
              </a:defRPr>
            </a:lvl4pPr>
            <a:lvl5pPr>
              <a:lnSpc>
                <a:spcPct val="120000"/>
              </a:lnSpc>
              <a:defRPr sz="2000" b="0" i="0">
                <a:solidFill>
                  <a:srgbClr val="002060"/>
                </a:solidFill>
                <a:latin typeface="Segoe Pro" panose="020B0502040504020203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0202D89-6B7B-308D-6ED7-C1E8B37C40AC}"/>
              </a:ext>
            </a:extLst>
          </p:cNvPr>
          <p:cNvCxnSpPr/>
          <p:nvPr userDrawn="1"/>
        </p:nvCxnSpPr>
        <p:spPr>
          <a:xfrm>
            <a:off x="914399" y="1210235"/>
            <a:ext cx="765976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10533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. Slide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8749CD-0E0D-EFB1-0F53-F81A8A61F9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084" y="-12767"/>
            <a:ext cx="12320714" cy="69304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A8D634-826C-6BE4-9E63-4BF2577348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65265" y="6054171"/>
            <a:ext cx="1782330" cy="48474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69D86FE-9655-0305-4EBA-1E023B197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315533"/>
            <a:ext cx="10488707" cy="894702"/>
          </a:xfrm>
        </p:spPr>
        <p:txBody>
          <a:bodyPr anchor="b">
            <a:normAutofit/>
          </a:bodyPr>
          <a:lstStyle>
            <a:lvl1pPr>
              <a:defRPr sz="4000" b="1" i="0" cap="none">
                <a:solidFill>
                  <a:schemeClr val="bg1"/>
                </a:solidFill>
                <a:latin typeface="Segoe Pro" panose="020B05020405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6AB52A8-F3C8-7878-47A9-EF241BA524F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399" y="1438836"/>
            <a:ext cx="10488707" cy="4101352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3200" b="0" i="0">
                <a:solidFill>
                  <a:schemeClr val="bg1"/>
                </a:solidFill>
                <a:latin typeface="Segoe Pro" panose="020B0502040504020203" pitchFamily="34" charset="0"/>
              </a:defRPr>
            </a:lvl1pPr>
            <a:lvl2pPr>
              <a:lnSpc>
                <a:spcPct val="120000"/>
              </a:lnSpc>
              <a:defRPr sz="2800" b="0" i="0">
                <a:solidFill>
                  <a:schemeClr val="bg1"/>
                </a:solidFill>
                <a:latin typeface="Segoe Pro" panose="020B0502040504020203" pitchFamily="34" charset="0"/>
              </a:defRPr>
            </a:lvl2pPr>
            <a:lvl3pPr>
              <a:lnSpc>
                <a:spcPct val="120000"/>
              </a:lnSpc>
              <a:defRPr sz="2400" b="0" i="0">
                <a:solidFill>
                  <a:schemeClr val="bg1"/>
                </a:solidFill>
                <a:latin typeface="Segoe Pro" panose="020B0502040504020203" pitchFamily="34" charset="0"/>
              </a:defRPr>
            </a:lvl3pPr>
            <a:lvl4pPr>
              <a:lnSpc>
                <a:spcPct val="120000"/>
              </a:lnSpc>
              <a:defRPr sz="2000" b="0" i="0">
                <a:solidFill>
                  <a:schemeClr val="bg1"/>
                </a:solidFill>
                <a:latin typeface="Segoe Pro" panose="020B0502040504020203" pitchFamily="34" charset="0"/>
              </a:defRPr>
            </a:lvl4pPr>
            <a:lvl5pPr>
              <a:lnSpc>
                <a:spcPct val="120000"/>
              </a:lnSpc>
              <a:defRPr sz="2000" b="0" i="0">
                <a:solidFill>
                  <a:schemeClr val="bg1"/>
                </a:solidFill>
                <a:latin typeface="Segoe Pro" panose="020B0502040504020203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0202D89-6B7B-308D-6ED7-C1E8B37C40AC}"/>
              </a:ext>
            </a:extLst>
          </p:cNvPr>
          <p:cNvCxnSpPr/>
          <p:nvPr userDrawn="1"/>
        </p:nvCxnSpPr>
        <p:spPr>
          <a:xfrm>
            <a:off x="914399" y="1210235"/>
            <a:ext cx="76597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86236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F53D8A-06C8-61B8-5BA0-D0C185A5BE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083" y="-67733"/>
            <a:ext cx="12218480" cy="69404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A8D634-826C-6BE4-9E63-4BF2577348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65265" y="6054171"/>
            <a:ext cx="1782330" cy="48474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69D86FE-9655-0305-4EBA-1E023B197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1684" y="971602"/>
            <a:ext cx="6205928" cy="894702"/>
          </a:xfrm>
        </p:spPr>
        <p:txBody>
          <a:bodyPr anchor="b">
            <a:normAutofit/>
          </a:bodyPr>
          <a:lstStyle>
            <a:lvl1pPr>
              <a:defRPr sz="4000" b="1" i="0" cap="none">
                <a:solidFill>
                  <a:schemeClr val="bg1"/>
                </a:solidFill>
                <a:latin typeface="Segoe Pro" panose="020B05020405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6AB52A8-F3C8-7878-47A9-EF241BA524F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34131" y="2135879"/>
            <a:ext cx="6205928" cy="3709544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3200" b="0" i="0">
                <a:solidFill>
                  <a:schemeClr val="bg1"/>
                </a:solidFill>
                <a:latin typeface="Segoe Pro" panose="020B0502040504020203" pitchFamily="34" charset="0"/>
              </a:defRPr>
            </a:lvl1pPr>
            <a:lvl2pPr>
              <a:lnSpc>
                <a:spcPct val="120000"/>
              </a:lnSpc>
              <a:defRPr sz="2800" b="0" i="0">
                <a:solidFill>
                  <a:schemeClr val="bg1"/>
                </a:solidFill>
                <a:latin typeface="Segoe Pro" panose="020B0502040504020203" pitchFamily="34" charset="0"/>
              </a:defRPr>
            </a:lvl2pPr>
            <a:lvl3pPr>
              <a:lnSpc>
                <a:spcPct val="120000"/>
              </a:lnSpc>
              <a:defRPr sz="2400" b="0" i="0">
                <a:solidFill>
                  <a:schemeClr val="bg1"/>
                </a:solidFill>
                <a:latin typeface="Segoe Pro" panose="020B0502040504020203" pitchFamily="34" charset="0"/>
              </a:defRPr>
            </a:lvl3pPr>
            <a:lvl4pPr>
              <a:lnSpc>
                <a:spcPct val="120000"/>
              </a:lnSpc>
              <a:defRPr sz="2000" b="0" i="0">
                <a:solidFill>
                  <a:schemeClr val="bg1"/>
                </a:solidFill>
                <a:latin typeface="Segoe Pro" panose="020B0502040504020203" pitchFamily="34" charset="0"/>
              </a:defRPr>
            </a:lvl4pPr>
            <a:lvl5pPr>
              <a:lnSpc>
                <a:spcPct val="120000"/>
              </a:lnSpc>
              <a:defRPr sz="2000" b="0" i="0">
                <a:solidFill>
                  <a:schemeClr val="bg1"/>
                </a:solidFill>
                <a:latin typeface="Segoe Pro" panose="020B0502040504020203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0202D89-6B7B-308D-6ED7-C1E8B37C40AC}"/>
              </a:ext>
            </a:extLst>
          </p:cNvPr>
          <p:cNvCxnSpPr/>
          <p:nvPr userDrawn="1"/>
        </p:nvCxnSpPr>
        <p:spPr>
          <a:xfrm>
            <a:off x="5134130" y="1907278"/>
            <a:ext cx="76597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12955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p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F53D8A-06C8-61B8-5BA0-D0C185A5BE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891"/>
          <a:stretch/>
        </p:blipFill>
        <p:spPr>
          <a:xfrm>
            <a:off x="-13240" y="-16969"/>
            <a:ext cx="12218480" cy="565887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7A4937A-EC25-8380-9E8B-CA4BCDB532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6913" y="6156572"/>
            <a:ext cx="1405813" cy="3823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FAC09B-18B9-EF5E-31B7-C2C8E242574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6687" y="5760321"/>
            <a:ext cx="921177" cy="80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954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A4A5F5A-D2DD-EE5B-3267-E4E7EBDE7DBA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41DE6A61-F40E-7281-4A0C-A9D9DAC2733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632149" y="2758906"/>
            <a:ext cx="4928616" cy="1344168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/>
            </a:lvl1pPr>
            <a:lvl2pPr>
              <a:lnSpc>
                <a:spcPct val="120000"/>
              </a:lnSpc>
              <a:defRPr sz="1800"/>
            </a:lvl2pPr>
            <a:lvl3pPr>
              <a:lnSpc>
                <a:spcPct val="120000"/>
              </a:lnSpc>
              <a:defRPr sz="1600"/>
            </a:lvl3pPr>
            <a:lvl4pPr>
              <a:lnSpc>
                <a:spcPct val="120000"/>
              </a:lnSpc>
              <a:defRPr sz="1400"/>
            </a:lvl4pPr>
            <a:lvl5pPr>
              <a:lnSpc>
                <a:spcPct val="120000"/>
              </a:lnSpc>
              <a:defRPr sz="14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678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A4A5F5A-D2DD-EE5B-3267-E4E7EBDE7DBA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075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5078B-D57B-0E47-8AD5-615D80D335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 anchor="b"/>
          <a:lstStyle>
            <a:lvl1pPr algn="ctr">
              <a:defRPr sz="6000" b="0" i="0">
                <a:latin typeface="Segoe Pro" panose="020B05020405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724332-8569-5FDC-E2EE-5F6F4E6F15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602038"/>
            <a:ext cx="12192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Segoe Pro" panose="020B05020405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42B1608-F072-5644-8BD4-4785C4DACD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5265" y="6054171"/>
            <a:ext cx="1782331" cy="48474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D209DA0-5744-2FA9-60FF-E9C12B6020F4}"/>
              </a:ext>
            </a:extLst>
          </p:cNvPr>
          <p:cNvCxnSpPr/>
          <p:nvPr userDrawn="1"/>
        </p:nvCxnSpPr>
        <p:spPr>
          <a:xfrm>
            <a:off x="5698022" y="3509963"/>
            <a:ext cx="765976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577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42B1608-F072-5644-8BD4-4785C4DACD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5265" y="6054171"/>
            <a:ext cx="1782331" cy="48474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78FC54C-2BC5-1E6B-4F1E-A4C0941BB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315533"/>
            <a:ext cx="10488707" cy="894702"/>
          </a:xfrm>
        </p:spPr>
        <p:txBody>
          <a:bodyPr anchor="b">
            <a:normAutofit/>
          </a:bodyPr>
          <a:lstStyle>
            <a:lvl1pPr>
              <a:defRPr sz="4000" b="1" i="0" cap="none">
                <a:latin typeface="Segoe Pro" panose="020B05020405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6E099152-C99A-0749-17DA-A9C99B2BEFA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400" y="1438836"/>
            <a:ext cx="5052283" cy="4101352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3200" b="0" i="0">
                <a:latin typeface="Segoe Pro" panose="020B0502040504020203" pitchFamily="34" charset="0"/>
              </a:defRPr>
            </a:lvl1pPr>
            <a:lvl2pPr>
              <a:lnSpc>
                <a:spcPct val="120000"/>
              </a:lnSpc>
              <a:defRPr sz="2800" b="0" i="0">
                <a:latin typeface="Segoe Pro" panose="020B0502040504020203" pitchFamily="34" charset="0"/>
              </a:defRPr>
            </a:lvl2pPr>
            <a:lvl3pPr>
              <a:lnSpc>
                <a:spcPct val="120000"/>
              </a:lnSpc>
              <a:defRPr sz="2400" b="0" i="0">
                <a:latin typeface="Segoe Pro" panose="020B0502040504020203" pitchFamily="34" charset="0"/>
              </a:defRPr>
            </a:lvl3pPr>
            <a:lvl4pPr>
              <a:lnSpc>
                <a:spcPct val="120000"/>
              </a:lnSpc>
              <a:defRPr sz="2000" b="0" i="0">
                <a:latin typeface="Segoe Pro" panose="020B0502040504020203" pitchFamily="34" charset="0"/>
              </a:defRPr>
            </a:lvl4pPr>
            <a:lvl5pPr>
              <a:lnSpc>
                <a:spcPct val="120000"/>
              </a:lnSpc>
              <a:defRPr sz="2000" b="0" i="0">
                <a:latin typeface="Segoe Pro" panose="020B0502040504020203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4BC69991-1C6A-652F-150F-57D4E2E9F06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350823" y="1438836"/>
            <a:ext cx="5052283" cy="4101352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3200" b="0" i="0">
                <a:latin typeface="Segoe Pro" panose="020B0502040504020203" pitchFamily="34" charset="0"/>
              </a:defRPr>
            </a:lvl1pPr>
            <a:lvl2pPr>
              <a:lnSpc>
                <a:spcPct val="120000"/>
              </a:lnSpc>
              <a:defRPr sz="2800" b="0" i="0">
                <a:latin typeface="Segoe Pro" panose="020B0502040504020203" pitchFamily="34" charset="0"/>
              </a:defRPr>
            </a:lvl2pPr>
            <a:lvl3pPr>
              <a:lnSpc>
                <a:spcPct val="120000"/>
              </a:lnSpc>
              <a:defRPr sz="2400" b="0" i="0">
                <a:latin typeface="Segoe Pro" panose="020B0502040504020203" pitchFamily="34" charset="0"/>
              </a:defRPr>
            </a:lvl3pPr>
            <a:lvl4pPr>
              <a:lnSpc>
                <a:spcPct val="120000"/>
              </a:lnSpc>
              <a:defRPr sz="2000" b="0" i="0">
                <a:latin typeface="Segoe Pro" panose="020B0502040504020203" pitchFamily="34" charset="0"/>
              </a:defRPr>
            </a:lvl4pPr>
            <a:lvl5pPr>
              <a:lnSpc>
                <a:spcPct val="120000"/>
              </a:lnSpc>
              <a:defRPr sz="2000" b="0" i="0">
                <a:latin typeface="Segoe Pro" panose="020B0502040504020203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36BA8A0-45EB-73B0-F8EE-D1E413EF242C}"/>
              </a:ext>
            </a:extLst>
          </p:cNvPr>
          <p:cNvCxnSpPr>
            <a:cxnSpLocks/>
          </p:cNvCxnSpPr>
          <p:nvPr userDrawn="1"/>
        </p:nvCxnSpPr>
        <p:spPr>
          <a:xfrm>
            <a:off x="1026826" y="1210235"/>
            <a:ext cx="457200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0819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white corner&#10;&#10;Description automatically generated">
            <a:extLst>
              <a:ext uri="{FF2B5EF4-FFF2-40B4-BE49-F238E27FC236}">
                <a16:creationId xmlns:a16="http://schemas.microsoft.com/office/drawing/2014/main" id="{61010A6A-6E9E-90BA-3521-35A5DC0351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172" y="29329"/>
            <a:ext cx="12212172" cy="686934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90F495F-C5CA-8A0B-A6FB-80D24DEAF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315533"/>
            <a:ext cx="10488707" cy="894702"/>
          </a:xfrm>
        </p:spPr>
        <p:txBody>
          <a:bodyPr anchor="b">
            <a:normAutofit/>
          </a:bodyPr>
          <a:lstStyle>
            <a:lvl1pPr>
              <a:defRPr sz="4000" b="1" i="0" cap="none">
                <a:solidFill>
                  <a:srgbClr val="92D050"/>
                </a:solidFill>
                <a:latin typeface="Segoe Pro" panose="020B05020405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3107432C-6EDC-1642-BE44-21839B40050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399" y="1438836"/>
            <a:ext cx="10488707" cy="4101352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3200" b="0" i="0">
                <a:latin typeface="Segoe Pro" panose="020B0502040504020203" pitchFamily="34" charset="0"/>
              </a:defRPr>
            </a:lvl1pPr>
            <a:lvl2pPr>
              <a:lnSpc>
                <a:spcPct val="120000"/>
              </a:lnSpc>
              <a:defRPr sz="2800" b="0" i="0">
                <a:latin typeface="Segoe Pro" panose="020B0502040504020203" pitchFamily="34" charset="0"/>
              </a:defRPr>
            </a:lvl2pPr>
            <a:lvl3pPr>
              <a:lnSpc>
                <a:spcPct val="120000"/>
              </a:lnSpc>
              <a:defRPr sz="2400" b="0" i="0">
                <a:latin typeface="Segoe Pro" panose="020B0502040504020203" pitchFamily="34" charset="0"/>
              </a:defRPr>
            </a:lvl3pPr>
            <a:lvl4pPr>
              <a:lnSpc>
                <a:spcPct val="120000"/>
              </a:lnSpc>
              <a:defRPr sz="2000" b="0" i="0">
                <a:latin typeface="Segoe Pro" panose="020B0502040504020203" pitchFamily="34" charset="0"/>
              </a:defRPr>
            </a:lvl4pPr>
            <a:lvl5pPr>
              <a:lnSpc>
                <a:spcPct val="120000"/>
              </a:lnSpc>
              <a:defRPr sz="2000" b="0" i="0">
                <a:latin typeface="Segoe Pro" panose="020B0502040504020203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580717A-BD5F-3B12-9A28-D456BA2927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5265" y="6054171"/>
            <a:ext cx="1782331" cy="484741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A737C05-6B73-7D65-7A8D-D9EC705FC9F0}"/>
              </a:ext>
            </a:extLst>
          </p:cNvPr>
          <p:cNvCxnSpPr>
            <a:cxnSpLocks/>
          </p:cNvCxnSpPr>
          <p:nvPr userDrawn="1"/>
        </p:nvCxnSpPr>
        <p:spPr>
          <a:xfrm>
            <a:off x="1026826" y="1210235"/>
            <a:ext cx="457200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1443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307715-3939-7055-2649-0837D16B7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11475B-AB56-8806-484F-1F0163DFC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7982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2" r:id="rId2"/>
    <p:sldLayoutId id="2147483657" r:id="rId3"/>
    <p:sldLayoutId id="2147483658" r:id="rId4"/>
    <p:sldLayoutId id="2147483659" r:id="rId5"/>
    <p:sldLayoutId id="2147483660" r:id="rId6"/>
    <p:sldLayoutId id="2147483649" r:id="rId7"/>
    <p:sldLayoutId id="2147483684" r:id="rId8"/>
    <p:sldLayoutId id="2147483656" r:id="rId9"/>
    <p:sldLayoutId id="2147483655" r:id="rId10"/>
    <p:sldLayoutId id="2147483652" r:id="rId11"/>
    <p:sldLayoutId id="2147483653" r:id="rId12"/>
    <p:sldLayoutId id="2147483654" r:id="rId13"/>
    <p:sldLayoutId id="2147483651" r:id="rId14"/>
    <p:sldLayoutId id="2147483678" r:id="rId15"/>
    <p:sldLayoutId id="2147483663" r:id="rId16"/>
    <p:sldLayoutId id="2147483665" r:id="rId17"/>
    <p:sldLayoutId id="2147483681" r:id="rId18"/>
    <p:sldLayoutId id="2147483682" r:id="rId19"/>
    <p:sldLayoutId id="2147483691" r:id="rId20"/>
    <p:sldLayoutId id="2147483685" r:id="rId21"/>
    <p:sldLayoutId id="2147483688" r:id="rId22"/>
    <p:sldLayoutId id="2147483686" r:id="rId23"/>
    <p:sldLayoutId id="2147483687" r:id="rId24"/>
    <p:sldLayoutId id="2147483689" r:id="rId25"/>
    <p:sldLayoutId id="2147483693" r:id="rId26"/>
    <p:sldLayoutId id="2147483690" r:id="rId27"/>
    <p:sldLayoutId id="2147483661" r:id="rId28"/>
    <p:sldLayoutId id="2147483664" r:id="rId29"/>
    <p:sldLayoutId id="2147483666" r:id="rId30"/>
    <p:sldLayoutId id="2147483667" r:id="rId31"/>
    <p:sldLayoutId id="2147483670" r:id="rId32"/>
    <p:sldLayoutId id="2147483671" r:id="rId33"/>
    <p:sldLayoutId id="2147483672" r:id="rId34"/>
    <p:sldLayoutId id="2147483673" r:id="rId35"/>
    <p:sldLayoutId id="2147483674" r:id="rId36"/>
    <p:sldLayoutId id="2147483675" r:id="rId37"/>
    <p:sldLayoutId id="2147483676" r:id="rId38"/>
    <p:sldLayoutId id="2147483677" r:id="rId39"/>
    <p:sldLayoutId id="2147483679" r:id="rId40"/>
    <p:sldLayoutId id="2147483680" r:id="rId41"/>
    <p:sldLayoutId id="2147483683" r:id="rId42"/>
    <p:sldLayoutId id="2147483692" r:id="rId4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acoastalnetwork.com/project-support/guides-and-resources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hyperlink" Target="https://www.youtube.com/channel/UCImxOhZ1SHUHh19xWIiSfOQ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ymaps.arcgis.com/stories/7c12a25acf634fa8a7732576ba8b0ef6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8.png"/><Relationship Id="rId2" Type="http://schemas.openxmlformats.org/officeDocument/2006/relationships/hyperlink" Target="https://storymaps.arcgis.com/stories/27aeb805edf44ed4ae115be6f5374467" TargetMode="Externa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hyperlink" Target="https://gobluecoast.maps.arcgis.com/apps/mapviewer/index.html?webmap=9ee49cd51fa449ea99a77dd4278bbb32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51_15E3DCDB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AE18E612-2827-652B-600A-5005EAE7775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0" b="7870"/>
          <a:stretch/>
        </p:blipFill>
        <p:spPr>
          <a:xfrm>
            <a:off x="0" y="0"/>
            <a:ext cx="12192000" cy="685800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8984B10-D366-97B7-8521-E2DF68C90920}"/>
              </a:ext>
            </a:extLst>
          </p:cNvPr>
          <p:cNvSpPr txBox="1"/>
          <p:nvPr/>
        </p:nvSpPr>
        <p:spPr>
          <a:xfrm>
            <a:off x="850587" y="3241987"/>
            <a:ext cx="753850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spc="270" dirty="0">
                <a:solidFill>
                  <a:schemeClr val="bg1"/>
                </a:solidFill>
                <a:latin typeface="Segoe Pro Semibold" panose="020B0502040504020203" pitchFamily="34" charset="0"/>
              </a:rPr>
              <a:t>KITSAP COUNTY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E252BE-D225-23E6-E692-A1F5902508C0}"/>
              </a:ext>
            </a:extLst>
          </p:cNvPr>
          <p:cNvSpPr txBox="1"/>
          <p:nvPr/>
        </p:nvSpPr>
        <p:spPr>
          <a:xfrm>
            <a:off x="808055" y="3886859"/>
            <a:ext cx="10603657" cy="2780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4000" b="1" dirty="0">
                <a:latin typeface="Segoe Pro" panose="020B0502040504020203" pitchFamily="34" charset="0"/>
              </a:rPr>
              <a:t>Sea Level Rise Vulnerability </a:t>
            </a:r>
            <a:br>
              <a:rPr lang="en-US" sz="4000" b="1" dirty="0">
                <a:latin typeface="Segoe Pro" panose="020B0502040504020203" pitchFamily="34" charset="0"/>
              </a:rPr>
            </a:br>
            <a:r>
              <a:rPr lang="en-US" sz="4000" b="1" dirty="0">
                <a:latin typeface="Segoe Pro" panose="020B0502040504020203" pitchFamily="34" charset="0"/>
              </a:rPr>
              <a:t>and Risk Assessment</a:t>
            </a:r>
          </a:p>
          <a:p>
            <a:endParaRPr lang="en-US" sz="2400" dirty="0">
              <a:solidFill>
                <a:schemeClr val="bg1"/>
              </a:solidFill>
              <a:latin typeface="Segoe Pro" panose="020B0502040504020203" pitchFamily="34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Segoe Pro" panose="020B0502040504020203" pitchFamily="34" charset="0"/>
              </a:rPr>
              <a:t>Public Open House</a:t>
            </a:r>
          </a:p>
          <a:p>
            <a:r>
              <a:rPr lang="en-US" sz="2400" b="1" dirty="0">
                <a:solidFill>
                  <a:schemeClr val="bg1"/>
                </a:solidFill>
                <a:latin typeface="Segoe Pro" panose="020B0502040504020203" pitchFamily="34" charset="0"/>
              </a:rPr>
              <a:t>September 11, 2024</a:t>
            </a:r>
          </a:p>
          <a:p>
            <a:r>
              <a:rPr lang="en-US" sz="1800" i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This project is being funded under a Shoreline Planning Competitive Grant received by the State of Washington Department of Ecology under Grant Agreement No. SEASPC-2325-KiCoCD-00014</a:t>
            </a:r>
            <a:endParaRPr lang="en-US" sz="2400" dirty="0">
              <a:solidFill>
                <a:schemeClr val="bg1"/>
              </a:solidFill>
              <a:latin typeface="Segoe Pro" panose="020B0502040504020203" pitchFamily="34" charset="0"/>
            </a:endParaRPr>
          </a:p>
        </p:txBody>
      </p:sp>
      <p:pic>
        <p:nvPicPr>
          <p:cNvPr id="12" name="Picture 11" descr="A logo with a sun and mountains&#10;&#10;Description automatically generated">
            <a:extLst>
              <a:ext uri="{FF2B5EF4-FFF2-40B4-BE49-F238E27FC236}">
                <a16:creationId xmlns:a16="http://schemas.microsoft.com/office/drawing/2014/main" id="{E9C0D84D-1430-8A62-EA53-4B8FBA699EE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6521" y="204069"/>
            <a:ext cx="944613" cy="82644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72801C-9707-8A33-194F-BDDEDDEC8C2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0822" y="379483"/>
            <a:ext cx="1748778" cy="475616"/>
          </a:xfrm>
          <a:prstGeom prst="rect">
            <a:avLst/>
          </a:prstGeom>
        </p:spPr>
      </p:pic>
      <p:pic>
        <p:nvPicPr>
          <p:cNvPr id="1026" name="Picture 2" descr="Kitsap County Spotlight – Washington State Association of Counties">
            <a:extLst>
              <a:ext uri="{FF2B5EF4-FFF2-40B4-BE49-F238E27FC236}">
                <a16:creationId xmlns:a16="http://schemas.microsoft.com/office/drawing/2014/main" id="{45DB34BE-71D2-8835-F67A-12645C59A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767" y="930280"/>
            <a:ext cx="2022928" cy="202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5BB62D-8C17-46C0-EDD8-909A8E047B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5211" y="930280"/>
            <a:ext cx="1097280" cy="12457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8083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CD09CF-20B2-1863-4889-6E8AD983F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845" y="1532829"/>
            <a:ext cx="8370278" cy="1504637"/>
          </a:xfrm>
        </p:spPr>
        <p:txBody>
          <a:bodyPr>
            <a:normAutofit/>
          </a:bodyPr>
          <a:lstStyle/>
          <a:p>
            <a:r>
              <a:rPr lang="en-US" sz="5000" dirty="0"/>
              <a:t>Project Analyses</a:t>
            </a:r>
          </a:p>
        </p:txBody>
      </p:sp>
    </p:spTree>
    <p:extLst>
      <p:ext uri="{BB962C8B-B14F-4D97-AF65-F5344CB8AC3E}">
        <p14:creationId xmlns:p14="http://schemas.microsoft.com/office/powerpoint/2010/main" val="2881920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4121" y="457200"/>
            <a:ext cx="10563758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DFB15C2-8538-FD08-5A8C-D59C61156948}"/>
              </a:ext>
            </a:extLst>
          </p:cNvPr>
          <p:cNvSpPr txBox="1">
            <a:spLocks/>
          </p:cNvSpPr>
          <p:nvPr/>
        </p:nvSpPr>
        <p:spPr>
          <a:xfrm>
            <a:off x="1540562" y="940097"/>
            <a:ext cx="3540760" cy="48255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cap="none">
                <a:solidFill>
                  <a:schemeClr val="tx1"/>
                </a:solidFill>
                <a:latin typeface="Segoe Pro" panose="020B0502040504020203" pitchFamily="34" charset="0"/>
                <a:ea typeface="+mj-ea"/>
                <a:cs typeface="+mj-cs"/>
              </a:defRPr>
            </a:lvl1pPr>
          </a:lstStyle>
          <a:p>
            <a:pPr defTabSz="786384">
              <a:spcAft>
                <a:spcPts val="516"/>
              </a:spcAft>
            </a:pPr>
            <a:r>
              <a:rPr lang="en-US" sz="4472" b="1" i="0" kern="1200" cap="none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Map Development Overview</a:t>
            </a:r>
            <a:endParaRPr lang="en-US" sz="52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E781791-B2C0-57A5-23C0-8E7C73EBF2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4002819"/>
              </p:ext>
            </p:extLst>
          </p:nvPr>
        </p:nvGraphicFramePr>
        <p:xfrm>
          <a:off x="5228235" y="994873"/>
          <a:ext cx="5428488" cy="4770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82901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B5AD6-C1CB-352B-593B-0EC7D06B3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Projections – What are they?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3BDDE5-8883-EB42-E72B-7551EAC0846E}"/>
              </a:ext>
            </a:extLst>
          </p:cNvPr>
          <p:cNvSpPr txBox="1">
            <a:spLocks noGrp="1"/>
          </p:cNvSpPr>
          <p:nvPr>
            <p:ph sz="quarter" idx="10"/>
          </p:nvPr>
        </p:nvSpPr>
        <p:spPr>
          <a:xfrm>
            <a:off x="914400" y="1438275"/>
            <a:ext cx="9630229" cy="6254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How are Sea Level Rise (SLR) &amp; flood levels estimated?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Probability Confidence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International predictions based on emissions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Tide gauge trends – Mean Higher High Water (MHHW) and extreme flood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Relative Sea Level Rise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Absolute SLR + Land Movement</a:t>
            </a:r>
          </a:p>
          <a:p>
            <a:pPr marL="457200" lvl="1" indent="0">
              <a:buNone/>
            </a:pPr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Confidence Intervals by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693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3373F44-D6A4-786F-1BFD-3329BF1032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2ACF350-0585-5718-546F-11FB3D936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Projections - Where do the levels come from?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D16C20-36B5-6C61-2319-F77B4EDE6EA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38192" y="2104292"/>
            <a:ext cx="7011116" cy="3330388"/>
          </a:xfrm>
        </p:spPr>
        <p:txBody>
          <a:bodyPr>
            <a:noAutofit/>
          </a:bodyPr>
          <a:lstStyle/>
          <a:p>
            <a:pPr marL="457200" indent="-45720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2018 Report	</a:t>
            </a:r>
          </a:p>
          <a:p>
            <a:pPr marL="713232" lvl="1" indent="-45720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“Stillwater”, no wave run-up</a:t>
            </a:r>
          </a:p>
          <a:p>
            <a:pPr marL="457200" indent="-45720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2019 Report</a:t>
            </a:r>
          </a:p>
          <a:p>
            <a:pPr marL="713232" lvl="1" indent="-45720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Extreme water levels seen by tide gauges</a:t>
            </a:r>
          </a:p>
          <a:p>
            <a:pPr marL="0" indent="0" algn="r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Resilience Resource Library | Washington Coastal Hazards Resilience Network (wacoastalnetwork.com)</a:t>
            </a: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algn="r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Washington Sea Grant - YouTube</a:t>
            </a: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3A7B3B-9DA9-E800-E740-9390B54B23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840761">
            <a:off x="8275092" y="1073274"/>
            <a:ext cx="2455226" cy="314379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961760-B400-0F8C-799D-9FFAD545CF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572647">
            <a:off x="8235673" y="3665977"/>
            <a:ext cx="2208167" cy="280621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9992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7641B-4124-147C-2C7F-9FF734C54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7" y="460153"/>
            <a:ext cx="10488707" cy="894702"/>
          </a:xfrm>
        </p:spPr>
        <p:txBody>
          <a:bodyPr>
            <a:normAutofit fontScale="90000"/>
          </a:bodyPr>
          <a:lstStyle/>
          <a:p>
            <a:r>
              <a:rPr lang="en-US" dirty="0"/>
              <a:t>Projections – Selected by Technical Advisory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FA976-C8F3-BF32-1A9C-1492F936C0E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398" y="1849144"/>
            <a:ext cx="10488707" cy="4101352"/>
          </a:xfrm>
        </p:spPr>
        <p:txBody>
          <a:bodyPr>
            <a:normAutofit/>
          </a:bodyPr>
          <a:lstStyle/>
          <a:p>
            <a:r>
              <a:rPr lang="en-US" u="sng" dirty="0"/>
              <a:t>1. RCP</a:t>
            </a:r>
            <a:r>
              <a:rPr lang="en-US" dirty="0"/>
              <a:t>: 4.5 or </a:t>
            </a:r>
            <a:r>
              <a:rPr lang="en-US" b="1" dirty="0"/>
              <a:t>8.5</a:t>
            </a:r>
          </a:p>
          <a:p>
            <a:r>
              <a:rPr lang="en-US" u="sng" dirty="0"/>
              <a:t>2. Timeframe</a:t>
            </a:r>
            <a:r>
              <a:rPr lang="en-US" dirty="0"/>
              <a:t>: </a:t>
            </a:r>
            <a:r>
              <a:rPr lang="en-US" b="1" dirty="0"/>
              <a:t>2050</a:t>
            </a:r>
            <a:r>
              <a:rPr lang="en-US" dirty="0"/>
              <a:t>? 2060? </a:t>
            </a:r>
            <a:r>
              <a:rPr lang="en-US" b="1" dirty="0"/>
              <a:t>2100</a:t>
            </a:r>
            <a:r>
              <a:rPr lang="en-US" dirty="0"/>
              <a:t>? 2150*?</a:t>
            </a:r>
          </a:p>
          <a:p>
            <a:r>
              <a:rPr lang="en-US" u="sng" dirty="0"/>
              <a:t>3. Certainty/Level of Risk</a:t>
            </a:r>
            <a:r>
              <a:rPr lang="en-US" dirty="0"/>
              <a:t>: </a:t>
            </a:r>
            <a:r>
              <a:rPr lang="en-US" b="1" dirty="0"/>
              <a:t>1% </a:t>
            </a:r>
            <a:r>
              <a:rPr lang="en-US" dirty="0"/>
              <a:t>(less likely), </a:t>
            </a:r>
          </a:p>
          <a:p>
            <a:r>
              <a:rPr lang="en-US" b="1" dirty="0"/>
              <a:t>50%, 90% </a:t>
            </a:r>
            <a:r>
              <a:rPr lang="en-US" dirty="0"/>
              <a:t>(very likely)</a:t>
            </a: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CB3323FB-34F5-226A-E1CD-C043454980D8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8361831" y="1100416"/>
            <a:ext cx="3321953" cy="424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101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60C061-B9AE-1403-CBCA-FDCF6F040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- Modeling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00B57C-98EA-DFE0-59BC-9574963161C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4000" b="1" dirty="0"/>
              <a:t>SLR: </a:t>
            </a:r>
          </a:p>
          <a:p>
            <a:pPr marL="514350" indent="-514350">
              <a:buAutoNum type="arabicPeriod"/>
            </a:pPr>
            <a:r>
              <a:rPr lang="en-US" sz="4000" dirty="0"/>
              <a:t>Projections displayed over a DEM,</a:t>
            </a:r>
          </a:p>
          <a:p>
            <a:pPr marL="514350" indent="-514350">
              <a:buAutoNum type="arabicPeriod"/>
            </a:pPr>
            <a:r>
              <a:rPr lang="en-US" sz="4000" dirty="0"/>
              <a:t>Intersect mapped resources with new tidal surfaces,</a:t>
            </a:r>
          </a:p>
          <a:p>
            <a:pPr marL="514350" indent="-514350">
              <a:buAutoNum type="arabicPeriod"/>
            </a:pPr>
            <a:r>
              <a:rPr lang="en-US" sz="4000" dirty="0"/>
              <a:t>Quantify and rank impacts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7C4B2B2-5628-E606-AE57-521D282232A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Wind-Wave: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1-D wind-wave hindcast on shoreline reaches w/ moderate to high wind-wave energy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Estimate wind-wave runup using empirical methods</a:t>
            </a:r>
          </a:p>
        </p:txBody>
      </p:sp>
    </p:spTree>
    <p:extLst>
      <p:ext uri="{BB962C8B-B14F-4D97-AF65-F5344CB8AC3E}">
        <p14:creationId xmlns:p14="http://schemas.microsoft.com/office/powerpoint/2010/main" val="4150184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EDDE5-8EEB-6F0E-AFCF-5E02D0385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Assets for Vulnerability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E5DEC-88B3-00B9-3FF2-DEF023A86C8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Roads, Transportation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Hospitals, Police Stations, Fire Depts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Schools, Libraries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Residences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Agricultural, Farmland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On-site septic systems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Electrical Substations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109E2B-9F89-7C4C-6D7E-10187C7E008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/>
              <a:t>Historic and Cultural Resources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/>
              <a:t>Group A Wells, WWTPs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/>
              <a:t>Beach Access, Parks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/>
              <a:t>Wetlands, Estuaries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/>
              <a:t>Marinas, Bays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/>
              <a:t>Brownfield Sites, Landfills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368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EDDE5-8EEB-6F0E-AFCF-5E02D0385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this project does not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E5DEC-88B3-00B9-3FF2-DEF023A86C8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84514" y="1438836"/>
            <a:ext cx="9383486" cy="4101352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Site-specific or property-level scale analyses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Future bluff erosion rates due to sea level rise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Analysis of tsunami or Cascadia Subduction Zone earthquake risks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Economic analysis of sea level rise impacts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Groundwater modeling or saltwater intrusion studies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Analysis of impacts on riverine systems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465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06BBBAC-7DB8-604F-A600-9ADAA2655568}"/>
              </a:ext>
            </a:extLst>
          </p:cNvPr>
          <p:cNvSpPr txBox="1">
            <a:spLocks/>
          </p:cNvSpPr>
          <p:nvPr/>
        </p:nvSpPr>
        <p:spPr>
          <a:xfrm>
            <a:off x="1383564" y="348865"/>
            <a:ext cx="9718111" cy="1576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cap="none">
                <a:solidFill>
                  <a:schemeClr val="tx1"/>
                </a:solidFill>
                <a:latin typeface="Segoe Pro" panose="020B0502040504020203" pitchFamily="34" charset="0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Vulnerability and Risk Assessment Report</a:t>
            </a:r>
          </a:p>
        </p:txBody>
      </p:sp>
      <p:graphicFrame>
        <p:nvGraphicFramePr>
          <p:cNvPr id="6" name="Content Placeholder 1">
            <a:extLst>
              <a:ext uri="{FF2B5EF4-FFF2-40B4-BE49-F238E27FC236}">
                <a16:creationId xmlns:a16="http://schemas.microsoft.com/office/drawing/2014/main" id="{740F32BF-7014-83E9-117D-DA426E75EEC2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721397356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4885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EDDE5-8EEB-6F0E-AFCF-5E02D0385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315533"/>
            <a:ext cx="8828315" cy="894702"/>
          </a:xfrm>
        </p:spPr>
        <p:txBody>
          <a:bodyPr>
            <a:normAutofit fontScale="90000"/>
          </a:bodyPr>
          <a:lstStyle/>
          <a:p>
            <a:r>
              <a:rPr lang="en-US"/>
              <a:t>Audit of Existing Development Regulations and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E5DEC-88B3-00B9-3FF2-DEF023A86C8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84514" y="1828800"/>
            <a:ext cx="9383486" cy="3711388"/>
          </a:xfrm>
        </p:spPr>
        <p:txBody>
          <a:bodyPr>
            <a:normAutofit fontScale="92500" lnSpcReduction="20000"/>
          </a:bodyPr>
          <a:lstStyle/>
          <a:p>
            <a:pPr marL="3429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tx1"/>
                </a:solidFill>
                <a:latin typeface="+mn-lt"/>
              </a:rPr>
              <a:t>Review applicable regulations and policies including the following:</a:t>
            </a:r>
          </a:p>
          <a:p>
            <a:pPr marL="1028700" lvl="1">
              <a:lnSpc>
                <a:spcPct val="90000"/>
              </a:lnSpc>
            </a:pPr>
            <a:r>
              <a:rPr lang="en-US">
                <a:solidFill>
                  <a:schemeClr val="tx1"/>
                </a:solidFill>
                <a:latin typeface="+mn-lt"/>
              </a:rPr>
              <a:t>Shoreline Master Program (SMP) </a:t>
            </a:r>
          </a:p>
          <a:p>
            <a:pPr marL="1028700" lvl="1">
              <a:lnSpc>
                <a:spcPct val="90000"/>
              </a:lnSpc>
            </a:pPr>
            <a:r>
              <a:rPr lang="en-US">
                <a:solidFill>
                  <a:schemeClr val="tx1"/>
                </a:solidFill>
                <a:latin typeface="+mn-lt"/>
              </a:rPr>
              <a:t>Flood Hazard regulations</a:t>
            </a:r>
          </a:p>
          <a:p>
            <a:pPr marL="1028700" lvl="1">
              <a:lnSpc>
                <a:spcPct val="90000"/>
              </a:lnSpc>
            </a:pPr>
            <a:r>
              <a:rPr lang="en-US">
                <a:solidFill>
                  <a:schemeClr val="tx1"/>
                </a:solidFill>
                <a:latin typeface="+mn-lt"/>
              </a:rPr>
              <a:t>Critical Areas Ordinance (CAO)</a:t>
            </a:r>
          </a:p>
          <a:p>
            <a:pPr marL="1028700" lvl="1">
              <a:lnSpc>
                <a:spcPct val="90000"/>
              </a:lnSpc>
            </a:pPr>
            <a:r>
              <a:rPr lang="en-US">
                <a:solidFill>
                  <a:schemeClr val="tx1"/>
                </a:solidFill>
                <a:latin typeface="+mn-lt"/>
              </a:rPr>
              <a:t>Comprehensive Plan</a:t>
            </a:r>
          </a:p>
          <a:p>
            <a:pPr marL="1028700" lvl="1">
              <a:lnSpc>
                <a:spcPct val="90000"/>
              </a:lnSpc>
            </a:pPr>
            <a:endParaRPr lang="en-US" b="1">
              <a:solidFill>
                <a:schemeClr val="tx1"/>
              </a:solidFill>
              <a:latin typeface="+mn-lt"/>
            </a:endParaRPr>
          </a:p>
          <a:p>
            <a:pPr marL="398463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tx1"/>
                </a:solidFill>
                <a:latin typeface="+mn-lt"/>
              </a:rPr>
              <a:t>Summary of recommended </a:t>
            </a:r>
            <a:br>
              <a:rPr lang="en-US" b="1">
                <a:solidFill>
                  <a:schemeClr val="tx1"/>
                </a:solidFill>
                <a:latin typeface="+mn-lt"/>
              </a:rPr>
            </a:br>
            <a:r>
              <a:rPr lang="en-US" b="1">
                <a:solidFill>
                  <a:schemeClr val="tx1"/>
                </a:solidFill>
                <a:latin typeface="+mn-lt"/>
              </a:rPr>
              <a:t>updates to applicable </a:t>
            </a:r>
            <a:br>
              <a:rPr lang="en-US" b="1">
                <a:solidFill>
                  <a:schemeClr val="tx1"/>
                </a:solidFill>
                <a:latin typeface="+mn-lt"/>
              </a:rPr>
            </a:br>
            <a:r>
              <a:rPr lang="en-US" b="1">
                <a:solidFill>
                  <a:schemeClr val="tx1"/>
                </a:solidFill>
                <a:latin typeface="+mn-lt"/>
              </a:rPr>
              <a:t>regulations and policies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821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3E1CB-FE6D-B70C-93F9-56730A909D0B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354873" y="2556337"/>
            <a:ext cx="5571068" cy="3598334"/>
          </a:xfrm>
        </p:spPr>
        <p:txBody>
          <a:bodyPr numCol="1" spcCol="365760">
            <a:noAutofit/>
          </a:bodyPr>
          <a:lstStyle/>
          <a:p>
            <a:pPr marL="457200" indent="-457200">
              <a:lnSpc>
                <a:spcPts val="3380"/>
              </a:lnSpc>
              <a:spcBef>
                <a:spcPts val="0"/>
              </a:spcBef>
              <a:buSzPct val="90000"/>
            </a:pPr>
            <a:r>
              <a:rPr lang="en-US" sz="2400" b="1" dirty="0">
                <a:latin typeface="Segoe Pro Semibold" panose="020B0502040504020203" pitchFamily="34" charset="0"/>
              </a:rPr>
              <a:t>Team Introductions</a:t>
            </a:r>
          </a:p>
          <a:p>
            <a:pPr marL="457200" indent="-457200">
              <a:lnSpc>
                <a:spcPts val="3380"/>
              </a:lnSpc>
              <a:spcBef>
                <a:spcPts val="0"/>
              </a:spcBef>
              <a:buSzPct val="90000"/>
            </a:pPr>
            <a:r>
              <a:rPr lang="en-US" sz="2400" b="1" dirty="0">
                <a:latin typeface="Segoe Pro Semibold" panose="020B0502040504020203" pitchFamily="34" charset="0"/>
              </a:rPr>
              <a:t>Sea Level Rise Overview</a:t>
            </a:r>
          </a:p>
          <a:p>
            <a:pPr marL="457200" indent="-457200">
              <a:lnSpc>
                <a:spcPts val="3380"/>
              </a:lnSpc>
              <a:spcBef>
                <a:spcPts val="0"/>
              </a:spcBef>
              <a:buSzPct val="90000"/>
            </a:pPr>
            <a:r>
              <a:rPr lang="en-US" sz="2400" b="1" dirty="0">
                <a:latin typeface="Segoe Pro Semibold" panose="020B0502040504020203" pitchFamily="34" charset="0"/>
              </a:rPr>
              <a:t>Project Overview</a:t>
            </a:r>
          </a:p>
          <a:p>
            <a:pPr marL="457200" indent="-457200">
              <a:lnSpc>
                <a:spcPts val="3380"/>
              </a:lnSpc>
              <a:spcBef>
                <a:spcPts val="0"/>
              </a:spcBef>
              <a:buSzPct val="90000"/>
            </a:pPr>
            <a:r>
              <a:rPr lang="en-US" sz="2400" b="1" dirty="0">
                <a:latin typeface="Segoe Pro Semibold" panose="020B0502040504020203" pitchFamily="34" charset="0"/>
              </a:rPr>
              <a:t>Project Analyses &amp; Outcomes</a:t>
            </a:r>
          </a:p>
          <a:p>
            <a:pPr marL="457200" indent="-457200">
              <a:lnSpc>
                <a:spcPts val="3380"/>
              </a:lnSpc>
              <a:spcBef>
                <a:spcPts val="0"/>
              </a:spcBef>
              <a:buSzPct val="90000"/>
            </a:pPr>
            <a:r>
              <a:rPr lang="en-US" sz="2400" b="1" dirty="0">
                <a:latin typeface="Segoe Pro Semibold" panose="020B0502040504020203" pitchFamily="34" charset="0"/>
              </a:rPr>
              <a:t>Community Engagement Overview</a:t>
            </a:r>
          </a:p>
          <a:p>
            <a:pPr marL="457200" indent="-457200">
              <a:lnSpc>
                <a:spcPts val="3380"/>
              </a:lnSpc>
              <a:spcBef>
                <a:spcPts val="0"/>
              </a:spcBef>
              <a:buSzPct val="90000"/>
            </a:pPr>
            <a:r>
              <a:rPr lang="en-US" sz="2400" b="1" dirty="0">
                <a:latin typeface="Segoe Pro Semibold" panose="020B0502040504020203" pitchFamily="34" charset="0"/>
              </a:rPr>
              <a:t>Survey and Open House Activities</a:t>
            </a:r>
          </a:p>
          <a:p>
            <a:pPr marL="457200" indent="-457200">
              <a:lnSpc>
                <a:spcPts val="3380"/>
              </a:lnSpc>
              <a:spcBef>
                <a:spcPts val="0"/>
              </a:spcBef>
              <a:buSzPct val="90000"/>
            </a:pPr>
            <a:r>
              <a:rPr lang="en-US" sz="2400" b="1" dirty="0">
                <a:latin typeface="Segoe Pro Semibold" panose="020B0502040504020203" pitchFamily="34" charset="0"/>
              </a:rPr>
              <a:t>Next Steps &amp; Questions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D1F1A9-14CE-EF10-22D9-7673905A9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8953" y="485029"/>
            <a:ext cx="5571069" cy="1504637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0070C0"/>
                </a:solidFill>
                <a:latin typeface="Segoe Pro" panose="020B0502040504020203" pitchFamily="34" charset="0"/>
              </a:rPr>
              <a:t>Agenda</a:t>
            </a:r>
          </a:p>
        </p:txBody>
      </p:sp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A6903325-8375-ADF0-328A-9816A8F951C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284" r="1716"/>
          <a:stretch/>
        </p:blipFill>
        <p:spPr>
          <a:xfrm>
            <a:off x="-20319" y="-10161"/>
            <a:ext cx="6163732" cy="6934199"/>
          </a:xfrm>
          <a:effectLst>
            <a:outerShdw blurRad="309262" dist="38100" sx="101000" sy="1010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383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CD09CF-20B2-1863-4889-6E8AD983F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845" y="1532829"/>
            <a:ext cx="8370278" cy="1504637"/>
          </a:xfrm>
        </p:spPr>
        <p:txBody>
          <a:bodyPr>
            <a:normAutofit/>
          </a:bodyPr>
          <a:lstStyle/>
          <a:p>
            <a:r>
              <a:rPr lang="en-US" sz="5000" dirty="0"/>
              <a:t>Community Engagement</a:t>
            </a:r>
          </a:p>
        </p:txBody>
      </p:sp>
    </p:spTree>
    <p:extLst>
      <p:ext uri="{BB962C8B-B14F-4D97-AF65-F5344CB8AC3E}">
        <p14:creationId xmlns:p14="http://schemas.microsoft.com/office/powerpoint/2010/main" val="14553730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EDDE5-8EEB-6F0E-AFCF-5E02D0385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Community Engagement </a:t>
            </a:r>
          </a:p>
        </p:txBody>
      </p:sp>
      <p:graphicFrame>
        <p:nvGraphicFramePr>
          <p:cNvPr id="9" name="Content Placeholder 4">
            <a:extLst>
              <a:ext uri="{FF2B5EF4-FFF2-40B4-BE49-F238E27FC236}">
                <a16:creationId xmlns:a16="http://schemas.microsoft.com/office/drawing/2014/main" id="{85FF961B-C1B6-373F-C84D-3C3B33142A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183526"/>
              </p:ext>
            </p:extLst>
          </p:nvPr>
        </p:nvGraphicFramePr>
        <p:xfrm>
          <a:off x="3219423" y="1426005"/>
          <a:ext cx="6248771" cy="4887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73420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8258FB6-E064-3090-346D-71C6653ACE61}"/>
              </a:ext>
            </a:extLst>
          </p:cNvPr>
          <p:cNvSpPr/>
          <p:nvPr/>
        </p:nvSpPr>
        <p:spPr>
          <a:xfrm>
            <a:off x="4256314" y="0"/>
            <a:ext cx="793568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2EDDE5-8EEB-6F0E-AFCF-5E02D0385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Timeline</a:t>
            </a: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617E67EB-8E4A-E597-D63C-51F45A40072F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609058279"/>
              </p:ext>
            </p:extLst>
          </p:nvPr>
        </p:nvGraphicFramePr>
        <p:xfrm>
          <a:off x="4346678" y="121920"/>
          <a:ext cx="7601482" cy="6620258"/>
        </p:xfrm>
        <a:graphic>
          <a:graphicData uri="http://schemas.openxmlformats.org/drawingml/2006/table">
            <a:tbl>
              <a:tblPr firstRow="1" firstCol="1" bandRow="1">
                <a:solidFill>
                  <a:srgbClr val="F2F2F2">
                    <a:alpha val="45098"/>
                  </a:srgbClr>
                </a:solidFill>
                <a:tableStyleId>{5C22544A-7EE6-4342-B048-85BDC9FD1C3A}</a:tableStyleId>
              </a:tblPr>
              <a:tblGrid>
                <a:gridCol w="2867181">
                  <a:extLst>
                    <a:ext uri="{9D8B030D-6E8A-4147-A177-3AD203B41FA5}">
                      <a16:colId xmlns:a16="http://schemas.microsoft.com/office/drawing/2014/main" val="2177518280"/>
                    </a:ext>
                  </a:extLst>
                </a:gridCol>
                <a:gridCol w="973910">
                  <a:extLst>
                    <a:ext uri="{9D8B030D-6E8A-4147-A177-3AD203B41FA5}">
                      <a16:colId xmlns:a16="http://schemas.microsoft.com/office/drawing/2014/main" val="2920179745"/>
                    </a:ext>
                  </a:extLst>
                </a:gridCol>
                <a:gridCol w="3760391">
                  <a:extLst>
                    <a:ext uri="{9D8B030D-6E8A-4147-A177-3AD203B41FA5}">
                      <a16:colId xmlns:a16="http://schemas.microsoft.com/office/drawing/2014/main" val="2472067113"/>
                    </a:ext>
                  </a:extLst>
                </a:gridCol>
              </a:tblGrid>
              <a:tr h="3239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none" spc="0">
                          <a:solidFill>
                            <a:schemeClr val="tx1"/>
                          </a:solidFill>
                          <a:effectLst/>
                        </a:rPr>
                        <a:t>Project Kick-off</a:t>
                      </a:r>
                      <a:endParaRPr lang="en-US" sz="1100" b="1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6132" marR="46132" marT="8232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cap="none" spc="0">
                          <a:solidFill>
                            <a:schemeClr val="tx1"/>
                          </a:solidFill>
                          <a:effectLst/>
                        </a:rPr>
                        <a:t>June 2024</a:t>
                      </a:r>
                      <a:endParaRPr lang="en-US" sz="1100" b="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6132" marR="46132" marT="8232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cap="none" spc="0">
                          <a:solidFill>
                            <a:schemeClr val="tx1"/>
                          </a:solidFill>
                          <a:effectLst/>
                        </a:rPr>
                        <a:t>Public Announcement, Website Materials </a:t>
                      </a:r>
                      <a:endParaRPr lang="en-US" sz="1100" b="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6132" marR="46132" marT="8232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9516658"/>
                  </a:ext>
                </a:extLst>
              </a:tr>
              <a:tr h="3239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none" spc="0">
                          <a:solidFill>
                            <a:schemeClr val="tx1"/>
                          </a:solidFill>
                          <a:effectLst/>
                        </a:rPr>
                        <a:t>TAC Meeting #1</a:t>
                      </a:r>
                      <a:endParaRPr lang="en-US" sz="1100" b="1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6132" marR="46132" marT="82323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none" spc="0">
                          <a:solidFill>
                            <a:schemeClr val="tx1"/>
                          </a:solidFill>
                          <a:effectLst/>
                        </a:rPr>
                        <a:t>June 2024</a:t>
                      </a:r>
                      <a:endParaRPr lang="en-US" sz="1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6132" marR="46132" marT="82323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none" spc="0">
                          <a:solidFill>
                            <a:schemeClr val="tx1"/>
                          </a:solidFill>
                          <a:effectLst/>
                        </a:rPr>
                        <a:t>Kick off meeting with TAC, Review project and roles</a:t>
                      </a:r>
                      <a:endParaRPr lang="en-US" sz="1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6132" marR="46132" marT="82323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892256"/>
                  </a:ext>
                </a:extLst>
              </a:tr>
              <a:tr h="3239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none" spc="0">
                          <a:solidFill>
                            <a:schemeClr val="tx1"/>
                          </a:solidFill>
                          <a:effectLst/>
                        </a:rPr>
                        <a:t>TAC Meeting #2</a:t>
                      </a:r>
                      <a:endParaRPr lang="en-US" sz="1100" b="1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6132" marR="46132" marT="82323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none" spc="0">
                          <a:solidFill>
                            <a:schemeClr val="tx1"/>
                          </a:solidFill>
                          <a:effectLst/>
                        </a:rPr>
                        <a:t>July 2024</a:t>
                      </a:r>
                      <a:endParaRPr lang="en-US" sz="1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6132" marR="46132" marT="82323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none" spc="0">
                          <a:solidFill>
                            <a:schemeClr val="tx1"/>
                          </a:solidFill>
                          <a:effectLst/>
                        </a:rPr>
                        <a:t>Determine SLR projection to be used in Assessment</a:t>
                      </a:r>
                      <a:endParaRPr lang="en-US" sz="1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6132" marR="46132" marT="82323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638130"/>
                  </a:ext>
                </a:extLst>
              </a:tr>
              <a:tr h="5134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none" spc="0">
                          <a:solidFill>
                            <a:schemeClr val="tx1"/>
                          </a:solidFill>
                          <a:effectLst/>
                        </a:rPr>
                        <a:t>Planning Commission / Board of Commissioners Brief</a:t>
                      </a:r>
                      <a:endParaRPr lang="en-US" sz="1100" b="1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6132" marR="46132" marT="82323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none" spc="0">
                          <a:solidFill>
                            <a:schemeClr val="tx1"/>
                          </a:solidFill>
                          <a:effectLst/>
                        </a:rPr>
                        <a:t>August 2024</a:t>
                      </a:r>
                      <a:endParaRPr lang="en-US" sz="1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6132" marR="46132" marT="82323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none" spc="0">
                          <a:solidFill>
                            <a:schemeClr val="tx1"/>
                          </a:solidFill>
                          <a:effectLst/>
                        </a:rPr>
                        <a:t>Project Overview and Outreach Approach</a:t>
                      </a:r>
                      <a:endParaRPr lang="en-US" sz="1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6132" marR="46132" marT="82323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73873"/>
                  </a:ext>
                </a:extLst>
              </a:tr>
              <a:tr h="5134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none" spc="0">
                          <a:solidFill>
                            <a:schemeClr val="tx1"/>
                          </a:solidFill>
                          <a:effectLst/>
                        </a:rPr>
                        <a:t>Community Advisory Council Briefs</a:t>
                      </a:r>
                      <a:endParaRPr lang="en-US" sz="1100" b="1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6132" marR="46132" marT="82323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none" spc="0">
                          <a:solidFill>
                            <a:schemeClr val="tx1"/>
                          </a:solidFill>
                          <a:effectLst/>
                        </a:rPr>
                        <a:t>September 2024</a:t>
                      </a:r>
                      <a:endParaRPr lang="en-US" sz="1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6132" marR="46132" marT="82323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none" spc="0">
                          <a:solidFill>
                            <a:schemeClr val="tx1"/>
                          </a:solidFill>
                          <a:effectLst/>
                        </a:rPr>
                        <a:t>Project Overview</a:t>
                      </a:r>
                      <a:endParaRPr lang="en-US" sz="1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6132" marR="46132" marT="82323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350637"/>
                  </a:ext>
                </a:extLst>
              </a:tr>
              <a:tr h="5134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none" spc="0">
                          <a:solidFill>
                            <a:schemeClr val="tx1"/>
                          </a:solidFill>
                          <a:effectLst/>
                        </a:rPr>
                        <a:t>Public Meeting #1</a:t>
                      </a:r>
                      <a:endParaRPr lang="en-US" sz="1100" b="1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6132" marR="46132" marT="82323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chemeClr val="accent1">
                        <a:alpha val="4509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none" spc="0">
                          <a:solidFill>
                            <a:schemeClr val="tx1"/>
                          </a:solidFill>
                          <a:effectLst/>
                        </a:rPr>
                        <a:t>September 2024</a:t>
                      </a:r>
                      <a:endParaRPr lang="en-US" sz="1100" b="1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6132" marR="46132" marT="82323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chemeClr val="accent1">
                        <a:alpha val="4509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none" spc="0">
                          <a:solidFill>
                            <a:schemeClr val="tx1"/>
                          </a:solidFill>
                          <a:effectLst/>
                        </a:rPr>
                        <a:t>Project Overview </a:t>
                      </a:r>
                      <a:endParaRPr lang="en-US" sz="1100" b="1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6132" marR="46132" marT="82323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chemeClr val="accent1">
                        <a:alpha val="45098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35986"/>
                  </a:ext>
                </a:extLst>
              </a:tr>
              <a:tr h="5134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none" spc="0">
                          <a:solidFill>
                            <a:schemeClr val="tx1"/>
                          </a:solidFill>
                          <a:effectLst/>
                        </a:rPr>
                        <a:t>Public Survey</a:t>
                      </a:r>
                      <a:endParaRPr lang="en-US" sz="1100" b="1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6132" marR="46132" marT="82323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alpha val="3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none" spc="0">
                          <a:solidFill>
                            <a:schemeClr val="tx1"/>
                          </a:solidFill>
                          <a:effectLst/>
                        </a:rPr>
                        <a:t>September 2024</a:t>
                      </a:r>
                      <a:endParaRPr lang="en-US" sz="1100" b="1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6132" marR="46132" marT="82323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alpha val="3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none" spc="0">
                          <a:solidFill>
                            <a:schemeClr val="tx1"/>
                          </a:solidFill>
                          <a:effectLst/>
                        </a:rPr>
                        <a:t>Public and Agency Surveys on Concerns and Priorities</a:t>
                      </a:r>
                      <a:endParaRPr lang="en-US" sz="1100" b="1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6132" marR="46132" marT="82323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alpha val="34902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2941812"/>
                  </a:ext>
                </a:extLst>
              </a:tr>
              <a:tr h="5134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none" spc="0">
                          <a:solidFill>
                            <a:schemeClr val="tx1"/>
                          </a:solidFill>
                          <a:effectLst/>
                        </a:rPr>
                        <a:t>TAC Meeting #3</a:t>
                      </a:r>
                      <a:endParaRPr lang="en-US" sz="1100" b="1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6132" marR="46132" marT="82323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none" spc="0">
                          <a:solidFill>
                            <a:schemeClr val="tx1"/>
                          </a:solidFill>
                          <a:effectLst/>
                        </a:rPr>
                        <a:t>November 2024</a:t>
                      </a:r>
                      <a:endParaRPr lang="en-US" sz="1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6132" marR="46132" marT="82323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none" spc="0">
                          <a:solidFill>
                            <a:schemeClr val="tx1"/>
                          </a:solidFill>
                          <a:effectLst/>
                        </a:rPr>
                        <a:t>Review of Preliminary Maps</a:t>
                      </a:r>
                      <a:endParaRPr lang="en-US" sz="1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6132" marR="46132" marT="82323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021959"/>
                  </a:ext>
                </a:extLst>
              </a:tr>
              <a:tr h="5134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none" spc="0">
                          <a:solidFill>
                            <a:schemeClr val="tx1"/>
                          </a:solidFill>
                          <a:effectLst/>
                        </a:rPr>
                        <a:t>Public Meeting #2</a:t>
                      </a:r>
                      <a:endParaRPr lang="en-US" sz="1100" b="1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6132" marR="46132" marT="82323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alpha val="3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none" spc="0">
                          <a:solidFill>
                            <a:schemeClr val="tx1"/>
                          </a:solidFill>
                          <a:effectLst/>
                        </a:rPr>
                        <a:t>December 2024</a:t>
                      </a:r>
                      <a:endParaRPr lang="en-US" sz="1100" b="1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6132" marR="46132" marT="82323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alpha val="3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none" spc="0">
                          <a:solidFill>
                            <a:schemeClr val="tx1"/>
                          </a:solidFill>
                          <a:effectLst/>
                        </a:rPr>
                        <a:t>Review Draft Maps, Survey Results and Preliminary Findings</a:t>
                      </a:r>
                      <a:endParaRPr lang="en-US" sz="1100" b="1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6132" marR="46132" marT="82323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alpha val="34902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77233"/>
                  </a:ext>
                </a:extLst>
              </a:tr>
              <a:tr h="5134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none" spc="0">
                          <a:solidFill>
                            <a:schemeClr val="tx1"/>
                          </a:solidFill>
                          <a:effectLst/>
                        </a:rPr>
                        <a:t>Draft Documents</a:t>
                      </a:r>
                      <a:endParaRPr lang="en-US" sz="1100" b="1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6132" marR="46132" marT="82323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none" spc="0">
                          <a:solidFill>
                            <a:schemeClr val="tx1"/>
                          </a:solidFill>
                          <a:effectLst/>
                        </a:rPr>
                        <a:t>January 2024</a:t>
                      </a:r>
                      <a:endParaRPr lang="en-US" sz="1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6132" marR="46132" marT="82323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none" spc="0">
                          <a:solidFill>
                            <a:schemeClr val="tx1"/>
                          </a:solidFill>
                          <a:effectLst/>
                        </a:rPr>
                        <a:t>Draft Maps Published </a:t>
                      </a:r>
                      <a:endParaRPr lang="en-US" sz="1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6132" marR="46132" marT="82323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2944147"/>
                  </a:ext>
                </a:extLst>
              </a:tr>
              <a:tr h="5134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none" spc="0">
                          <a:solidFill>
                            <a:schemeClr val="tx1"/>
                          </a:solidFill>
                          <a:effectLst/>
                        </a:rPr>
                        <a:t>TAC Meeting #4</a:t>
                      </a:r>
                      <a:endParaRPr lang="en-US" sz="1100" b="1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6132" marR="46132" marT="82323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none" spc="0">
                          <a:solidFill>
                            <a:schemeClr val="tx1"/>
                          </a:solidFill>
                          <a:effectLst/>
                        </a:rPr>
                        <a:t>February 2025</a:t>
                      </a:r>
                      <a:endParaRPr lang="en-US" sz="1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6132" marR="46132" marT="82323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none" spc="0">
                          <a:solidFill>
                            <a:schemeClr val="tx1"/>
                          </a:solidFill>
                          <a:effectLst/>
                        </a:rPr>
                        <a:t>Review and Discussion of Draft Audit Summary Memorandum and Report</a:t>
                      </a:r>
                      <a:endParaRPr lang="en-US" sz="1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6132" marR="46132" marT="82323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331332"/>
                  </a:ext>
                </a:extLst>
              </a:tr>
              <a:tr h="5134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none" spc="0">
                          <a:solidFill>
                            <a:schemeClr val="tx1"/>
                          </a:solidFill>
                          <a:effectLst/>
                        </a:rPr>
                        <a:t>Planning Commission Meeting /Public Meeting #3</a:t>
                      </a:r>
                      <a:endParaRPr lang="en-US" sz="1100" b="1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6132" marR="46132" marT="82323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chemeClr val="accent1">
                        <a:alpha val="4509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none" spc="0">
                          <a:solidFill>
                            <a:schemeClr val="tx1"/>
                          </a:solidFill>
                          <a:effectLst/>
                        </a:rPr>
                        <a:t>March 2025</a:t>
                      </a:r>
                      <a:endParaRPr lang="en-US" sz="1100" b="1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6132" marR="46132" marT="82323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chemeClr val="accent1">
                        <a:alpha val="4509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none" spc="0">
                          <a:solidFill>
                            <a:schemeClr val="tx1"/>
                          </a:solidFill>
                          <a:effectLst/>
                        </a:rPr>
                        <a:t>Review and Discussion of Draft Audit Summary Memorandum and Report</a:t>
                      </a:r>
                      <a:endParaRPr lang="en-US" sz="1100" b="1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6132" marR="46132" marT="82323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chemeClr val="accent1">
                        <a:alpha val="45098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281623"/>
                  </a:ext>
                </a:extLst>
              </a:tr>
              <a:tr h="7030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none" spc="0">
                          <a:solidFill>
                            <a:schemeClr val="tx1"/>
                          </a:solidFill>
                          <a:effectLst/>
                        </a:rPr>
                        <a:t>Board of Commissioners/Public Meeting #4 </a:t>
                      </a:r>
                      <a:endParaRPr lang="en-US" sz="1100" b="1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6132" marR="46132" marT="82323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alpha val="3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none" spc="0">
                          <a:solidFill>
                            <a:schemeClr val="tx1"/>
                          </a:solidFill>
                          <a:effectLst/>
                        </a:rPr>
                        <a:t>May 2025</a:t>
                      </a:r>
                      <a:endParaRPr lang="en-US" sz="1100" b="1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6132" marR="46132" marT="82323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alpha val="3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none" spc="0">
                          <a:solidFill>
                            <a:schemeClr val="tx1"/>
                          </a:solidFill>
                          <a:effectLst/>
                        </a:rPr>
                        <a:t>Review and Discussion of Final Documents and draft amendments contained within the Audit Summary Memorandum.</a:t>
                      </a:r>
                      <a:endParaRPr lang="en-US" sz="1100" b="1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6132" marR="46132" marT="82323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alpha val="34902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1956911"/>
                  </a:ext>
                </a:extLst>
              </a:tr>
              <a:tr h="3239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none" spc="0">
                          <a:solidFill>
                            <a:schemeClr val="tx1"/>
                          </a:solidFill>
                          <a:effectLst/>
                        </a:rPr>
                        <a:t>Final Report</a:t>
                      </a:r>
                      <a:endParaRPr lang="en-US" sz="1100" b="1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6132" marR="46132" marT="82323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none" spc="0">
                          <a:solidFill>
                            <a:schemeClr val="tx1"/>
                          </a:solidFill>
                          <a:effectLst/>
                        </a:rPr>
                        <a:t>June 2025</a:t>
                      </a:r>
                      <a:endParaRPr lang="en-US" sz="1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6132" marR="46132" marT="82323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none" spc="0">
                          <a:solidFill>
                            <a:schemeClr val="tx1"/>
                          </a:solidFill>
                          <a:effectLst/>
                        </a:rPr>
                        <a:t>Final Documents Published</a:t>
                      </a:r>
                      <a:endParaRPr lang="en-US" sz="1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6132" marR="46132" marT="82323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7673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98032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EDDE5-8EEB-6F0E-AFCF-5E02D0385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Role of the Technical Advisory Committee (TAC)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35EADEB4-3151-7D7F-4082-C28CB559F8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450690"/>
              </p:ext>
            </p:extLst>
          </p:nvPr>
        </p:nvGraphicFramePr>
        <p:xfrm>
          <a:off x="632085" y="1459436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357246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EDDE5-8EEB-6F0E-AFCF-5E02D0385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Project </a:t>
            </a:r>
            <a:r>
              <a:rPr lang="en-US" err="1"/>
              <a:t>StoryMap</a:t>
            </a:r>
            <a:endParaRPr lang="en-US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C9DE42F3-6510-544E-801C-FFDA86CEC8F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408420" y="1398955"/>
            <a:ext cx="5101238" cy="875089"/>
          </a:xfrm>
        </p:spPr>
        <p:txBody>
          <a:bodyPr>
            <a:normAutofit/>
          </a:bodyPr>
          <a:lstStyle/>
          <a:p>
            <a:r>
              <a:rPr lang="en-US" sz="1800" b="1">
                <a:solidFill>
                  <a:srgbClr val="467886"/>
                </a:solidFill>
                <a:effectLst/>
                <a:latin typeface="Segoe Pro Semibold" panose="020B0502040504020203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Kitsap County Sea Level Rise Vulnerability and Risk Assessment Story Map</a:t>
            </a:r>
            <a:endParaRPr lang="en-US" sz="1800" b="1">
              <a:effectLst/>
              <a:latin typeface="Segoe Pro Semibold" panose="020B0502040504020203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>
              <a:latin typeface="Segoe Pro Semibold" panose="020B05020405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>
              <a:latin typeface="Segoe Pro Semibold" panose="020B05020405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>
              <a:latin typeface="Segoe Pro Semibold" panose="020B05020405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>
              <a:latin typeface="Segoe Pro Semibold" panose="020B05020405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>
              <a:latin typeface="Segoe Pro Semibold" panose="020B05020405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BEB91B-9DA2-730A-C52D-0140775721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5178" y="2536232"/>
            <a:ext cx="5957997" cy="34081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FE6CE3-89E0-71B2-9128-B32C5407D6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7029" y="2413034"/>
            <a:ext cx="2044771" cy="207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5447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EDDE5-8EEB-6F0E-AFCF-5E02D0385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Project </a:t>
            </a:r>
            <a:r>
              <a:rPr lang="en-US" err="1"/>
              <a:t>StoryMap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105536B-DB37-A369-27AD-73892FE4B52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73628" y="1654628"/>
            <a:ext cx="8860972" cy="3995057"/>
          </a:xfrm>
        </p:spPr>
        <p:txBody>
          <a:bodyPr>
            <a:normAutofit/>
          </a:bodyPr>
          <a:lstStyle/>
          <a:p>
            <a:pPr marL="3429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tx1"/>
                </a:solidFill>
                <a:latin typeface="+mn-lt"/>
              </a:rPr>
              <a:t>Sea Level Rise Overview</a:t>
            </a:r>
          </a:p>
          <a:p>
            <a:pPr marL="1028700" lvl="1">
              <a:lnSpc>
                <a:spcPct val="90000"/>
              </a:lnSpc>
            </a:pPr>
            <a:r>
              <a:rPr lang="en-US">
                <a:solidFill>
                  <a:schemeClr val="tx1"/>
                </a:solidFill>
                <a:latin typeface="+mn-lt"/>
              </a:rPr>
              <a:t>Impacts of SLR</a:t>
            </a:r>
          </a:p>
          <a:p>
            <a:pPr marL="1028700" lvl="1">
              <a:lnSpc>
                <a:spcPct val="90000"/>
              </a:lnSpc>
            </a:pPr>
            <a:r>
              <a:rPr lang="en-US">
                <a:latin typeface="+mn-lt"/>
              </a:rPr>
              <a:t>Projections</a:t>
            </a:r>
            <a:endParaRPr lang="en-US">
              <a:solidFill>
                <a:schemeClr val="tx1"/>
              </a:solidFill>
              <a:latin typeface="+mn-lt"/>
            </a:endParaRPr>
          </a:p>
          <a:p>
            <a:pPr marL="398463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tx1"/>
                </a:solidFill>
                <a:latin typeface="+mn-lt"/>
              </a:rPr>
              <a:t>Decisions made for this assessment</a:t>
            </a:r>
          </a:p>
          <a:p>
            <a:pPr marL="398463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tx1"/>
                </a:solidFill>
                <a:latin typeface="+mn-lt"/>
              </a:rPr>
              <a:t>Coming Soon: </a:t>
            </a:r>
          </a:p>
          <a:p>
            <a:pPr marL="1084263" lvl="1" indent="-342900">
              <a:lnSpc>
                <a:spcPct val="90000"/>
              </a:lnSpc>
            </a:pPr>
            <a:r>
              <a:rPr lang="en-US" b="1">
                <a:latin typeface="+mn-lt"/>
              </a:rPr>
              <a:t>Survey Results</a:t>
            </a:r>
          </a:p>
          <a:p>
            <a:pPr marL="1084263" lvl="1" indent="-342900">
              <a:lnSpc>
                <a:spcPct val="90000"/>
              </a:lnSpc>
            </a:pPr>
            <a:r>
              <a:rPr lang="en-US" b="1">
                <a:solidFill>
                  <a:schemeClr val="tx1"/>
                </a:solidFill>
                <a:latin typeface="+mn-lt"/>
              </a:rPr>
              <a:t>Assessment maps</a:t>
            </a:r>
          </a:p>
          <a:p>
            <a:pPr marL="55563">
              <a:lnSpc>
                <a:spcPct val="90000"/>
              </a:lnSpc>
            </a:pPr>
            <a:endParaRPr lang="en-US" b="1">
              <a:solidFill>
                <a:schemeClr val="tx1"/>
              </a:solidFill>
              <a:latin typeface="+mn-lt"/>
            </a:endParaRPr>
          </a:p>
          <a:p>
            <a:pPr marL="55563">
              <a:lnSpc>
                <a:spcPct val="90000"/>
              </a:lnSpc>
            </a:pPr>
            <a:endParaRPr lang="en-US" b="1">
              <a:solidFill>
                <a:schemeClr val="tx1"/>
              </a:solidFill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2002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C96E0DA-E7DB-16C2-CA90-34C6BECD972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94762" y="2062983"/>
            <a:ext cx="5571068" cy="875089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rgbClr val="467886"/>
                </a:solidFill>
                <a:effectLst/>
                <a:latin typeface="Segoe Pro Semibold" panose="020B0502040504020203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2"/>
              </a:rPr>
              <a:t>Pacific County SLR Story Map</a:t>
            </a:r>
            <a:endParaRPr lang="en-US" sz="1800" b="1" dirty="0">
              <a:effectLst/>
              <a:latin typeface="Segoe Pro Semibold" panose="020B0502040504020203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latin typeface="Segoe Pro Semibold" panose="020B05020405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latin typeface="Segoe Pro Semibold" panose="020B05020405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latin typeface="Segoe Pro Semibold" panose="020B05020405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latin typeface="Segoe Pro Semibold" panose="020B05020405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latin typeface="Segoe Pro Semibold" panose="020B0502040504020203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9686702-3814-6B2D-A285-7F9042206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13523"/>
            <a:ext cx="8247476" cy="1309782"/>
          </a:xfrm>
        </p:spPr>
        <p:txBody>
          <a:bodyPr>
            <a:normAutofit/>
          </a:bodyPr>
          <a:lstStyle/>
          <a:p>
            <a:br>
              <a:rPr lang="en-US" sz="1600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</a:br>
            <a:br>
              <a:rPr lang="en-US" sz="2400" dirty="0">
                <a:effectLst/>
                <a:ea typeface="Times New Roman" panose="02020603050405020304" pitchFamily="18" charset="0"/>
              </a:rPr>
            </a:br>
            <a:r>
              <a:rPr lang="en-US" sz="2400" dirty="0">
                <a:effectLst/>
                <a:ea typeface="Times New Roman" panose="02020603050405020304" pitchFamily="18" charset="0"/>
              </a:rPr>
              <a:t>Story Map Examples</a:t>
            </a:r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40E42064-B2CD-3422-1A19-F49A0D26E684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52" r="5552"/>
          <a:stretch/>
        </p:blipFill>
        <p:spPr>
          <a:xfrm>
            <a:off x="1" y="2542339"/>
            <a:ext cx="5899868" cy="2682139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2D75B8-D37E-E1DF-1726-65B2DB419BCA}"/>
              </a:ext>
            </a:extLst>
          </p:cNvPr>
          <p:cNvSpPr txBox="1"/>
          <p:nvPr/>
        </p:nvSpPr>
        <p:spPr>
          <a:xfrm>
            <a:off x="7530352" y="2131195"/>
            <a:ext cx="3969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Pro Semibold" panose="020B0702040504020203" pitchFamily="34" charset="0"/>
                <a:hlinkClick r:id="rId4"/>
              </a:rPr>
              <a:t>Port of Port Townsend SLR Web Map</a:t>
            </a:r>
            <a:endParaRPr lang="en-US" dirty="0">
              <a:latin typeface="Segoe Pro Semibold" panose="020B0702040504020203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E42F1F0-238C-9764-0853-FB7973C7F2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8746" y="2542338"/>
            <a:ext cx="6083254" cy="26821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CDB583-E759-2BB4-BB37-CFC8E1F2D9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409" y="4862026"/>
            <a:ext cx="1061981" cy="10814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10BAF7-3637-5506-0BFE-CC17B48FE8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2133" y="4862024"/>
            <a:ext cx="1056813" cy="108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9058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EDDE5-8EEB-6F0E-AFCF-5E02D0385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Public Survey #1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B4B3C61F-A62E-389D-12BC-F1A726B2937D}"/>
              </a:ext>
            </a:extLst>
          </p:cNvPr>
          <p:cNvSpPr txBox="1">
            <a:spLocks/>
          </p:cNvSpPr>
          <p:nvPr/>
        </p:nvSpPr>
        <p:spPr>
          <a:xfrm>
            <a:off x="788894" y="1210235"/>
            <a:ext cx="4360049" cy="2773021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2">
                    <a:lumMod val="10000"/>
                  </a:schemeClr>
                </a:solidFill>
                <a:latin typeface="Segoe Pro" panose="020B05020405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2">
                    <a:lumMod val="10000"/>
                  </a:schemeClr>
                </a:solidFill>
                <a:latin typeface="Segoe Pro" panose="020B05020405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2">
                    <a:lumMod val="10000"/>
                  </a:schemeClr>
                </a:solidFill>
                <a:latin typeface="Segoe Pro" panose="020B05020405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Segoe Pro" panose="020B05020405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Segoe Pro" panose="020B05020405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>
              <a:lnSpc>
                <a:spcPct val="90000"/>
              </a:lnSpc>
            </a:pPr>
            <a:r>
              <a:rPr lang="en-US" b="1">
                <a:solidFill>
                  <a:schemeClr val="tx1"/>
                </a:solidFill>
                <a:latin typeface="+mn-lt"/>
              </a:rPr>
              <a:t>Go to the project website to take the online survey!</a:t>
            </a:r>
          </a:p>
          <a:p>
            <a:pPr marL="114300">
              <a:lnSpc>
                <a:spcPct val="90000"/>
              </a:lnSpc>
            </a:pPr>
            <a:r>
              <a:rPr lang="en-US" b="1" i="1" u="sng">
                <a:solidFill>
                  <a:schemeClr val="tx1"/>
                </a:solidFill>
                <a:latin typeface="+mn-lt"/>
              </a:rPr>
              <a:t>http://kcowa.us/KitsapSLR</a:t>
            </a:r>
          </a:p>
          <a:p>
            <a:pPr marL="3429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b="1">
              <a:solidFill>
                <a:schemeClr val="tx1"/>
              </a:solidFill>
              <a:latin typeface="+mn-lt"/>
            </a:endParaRPr>
          </a:p>
          <a:p>
            <a:pPr marL="114300">
              <a:lnSpc>
                <a:spcPct val="90000"/>
              </a:lnSpc>
            </a:pPr>
            <a:r>
              <a:rPr lang="en-US" b="1">
                <a:solidFill>
                  <a:schemeClr val="tx1"/>
                </a:solidFill>
                <a:latin typeface="+mn-lt"/>
              </a:rPr>
              <a:t>Or scan the QR code below: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E4AADD7E-FDB3-61C5-190F-107935B84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689746"/>
            <a:ext cx="2376424" cy="237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4C0292C-D409-DE3D-ED7D-1D9B63A585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63" t="1639" r="3376"/>
          <a:stretch/>
        </p:blipFill>
        <p:spPr>
          <a:xfrm>
            <a:off x="5260336" y="10138"/>
            <a:ext cx="3334761" cy="68478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76F1BC-668B-F751-1B03-75FB182977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2569" y="-10138"/>
            <a:ext cx="3304592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E3BC678-C555-5433-8FC6-A46A8EDA6E64}"/>
              </a:ext>
            </a:extLst>
          </p:cNvPr>
          <p:cNvSpPr/>
          <p:nvPr/>
        </p:nvSpPr>
        <p:spPr>
          <a:xfrm>
            <a:off x="10622492" y="352269"/>
            <a:ext cx="1259173" cy="232347"/>
          </a:xfrm>
          <a:prstGeom prst="rect">
            <a:avLst/>
          </a:prstGeom>
          <a:solidFill>
            <a:srgbClr val="5454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0A90CB-AFA8-0462-B2A4-D8007042B71C}"/>
              </a:ext>
            </a:extLst>
          </p:cNvPr>
          <p:cNvSpPr/>
          <p:nvPr/>
        </p:nvSpPr>
        <p:spPr>
          <a:xfrm>
            <a:off x="7215266" y="363155"/>
            <a:ext cx="1259173" cy="232347"/>
          </a:xfrm>
          <a:prstGeom prst="rect">
            <a:avLst/>
          </a:prstGeom>
          <a:solidFill>
            <a:srgbClr val="3144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539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EDDE5-8EEB-6F0E-AFCF-5E02D0385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Open House Activities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B4B3C61F-A62E-389D-12BC-F1A726B2937D}"/>
              </a:ext>
            </a:extLst>
          </p:cNvPr>
          <p:cNvSpPr txBox="1">
            <a:spLocks/>
          </p:cNvSpPr>
          <p:nvPr/>
        </p:nvSpPr>
        <p:spPr>
          <a:xfrm>
            <a:off x="788894" y="1210236"/>
            <a:ext cx="4360049" cy="1718022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2">
                    <a:lumMod val="10000"/>
                  </a:schemeClr>
                </a:solidFill>
                <a:latin typeface="Segoe Pro" panose="020B05020405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2">
                    <a:lumMod val="10000"/>
                  </a:schemeClr>
                </a:solidFill>
                <a:latin typeface="Segoe Pro" panose="020B05020405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2">
                    <a:lumMod val="10000"/>
                  </a:schemeClr>
                </a:solidFill>
                <a:latin typeface="Segoe Pro" panose="020B05020405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Segoe Pro" panose="020B05020405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Segoe Pro" panose="020B05020405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tx1"/>
                </a:solidFill>
                <a:latin typeface="+mn-lt"/>
              </a:rPr>
              <a:t>Question and Answer </a:t>
            </a:r>
          </a:p>
          <a:p>
            <a:pPr marL="4572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tx1"/>
                </a:solidFill>
                <a:latin typeface="+mn-lt"/>
              </a:rPr>
              <a:t>Prompts and Mapping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A532B24-EA86-5637-C4FB-8F26D5C60CCF}"/>
              </a:ext>
            </a:extLst>
          </p:cNvPr>
          <p:cNvSpPr txBox="1">
            <a:spLocks/>
          </p:cNvSpPr>
          <p:nvPr/>
        </p:nvSpPr>
        <p:spPr>
          <a:xfrm>
            <a:off x="4983492" y="1574587"/>
            <a:ext cx="6585066" cy="4073177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2">
                    <a:lumMod val="10000"/>
                  </a:schemeClr>
                </a:solidFill>
                <a:latin typeface="Segoe Pro" panose="020B05020405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2">
                    <a:lumMod val="10000"/>
                  </a:schemeClr>
                </a:solidFill>
                <a:latin typeface="Segoe Pro" panose="020B05020405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2">
                    <a:lumMod val="10000"/>
                  </a:schemeClr>
                </a:solidFill>
                <a:latin typeface="Segoe Pro" panose="020B05020405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Segoe Pro" panose="020B05020405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Segoe Pro" panose="020B05020405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>
              <a:lnSpc>
                <a:spcPct val="90000"/>
              </a:lnSpc>
            </a:pPr>
            <a:r>
              <a:rPr lang="en-US" sz="2800" b="1">
                <a:solidFill>
                  <a:schemeClr val="tx1"/>
                </a:solidFill>
                <a:latin typeface="+mn-lt"/>
              </a:rPr>
              <a:t>Activity #1 </a:t>
            </a:r>
            <a:r>
              <a:rPr lang="en-US">
                <a:solidFill>
                  <a:schemeClr val="tx1"/>
                </a:solidFill>
                <a:latin typeface="+mn-lt"/>
              </a:rPr>
              <a:t>– Prompt Response </a:t>
            </a:r>
          </a:p>
          <a:p>
            <a:pPr marL="114300">
              <a:lnSpc>
                <a:spcPct val="90000"/>
              </a:lnSpc>
            </a:pPr>
            <a:r>
              <a:rPr lang="en-US">
                <a:solidFill>
                  <a:schemeClr val="tx1"/>
                </a:solidFill>
                <a:latin typeface="+mn-lt"/>
              </a:rPr>
              <a:t>Are there specific topics that you’d like to learn about related to sea level rise and coastal flooding in Kitsap County?</a:t>
            </a:r>
          </a:p>
          <a:p>
            <a:pPr marL="114300">
              <a:lnSpc>
                <a:spcPct val="90000"/>
              </a:lnSpc>
            </a:pPr>
            <a:endParaRPr lang="en-US">
              <a:solidFill>
                <a:schemeClr val="tx1"/>
              </a:solidFill>
              <a:latin typeface="+mn-lt"/>
            </a:endParaRPr>
          </a:p>
          <a:p>
            <a:pPr marL="114300">
              <a:lnSpc>
                <a:spcPct val="90000"/>
              </a:lnSpc>
            </a:pPr>
            <a:r>
              <a:rPr lang="en-US" sz="2800" b="1">
                <a:solidFill>
                  <a:schemeClr val="tx1"/>
                </a:solidFill>
                <a:latin typeface="+mn-lt"/>
              </a:rPr>
              <a:t>Activity #2 </a:t>
            </a:r>
            <a:r>
              <a:rPr lang="en-US">
                <a:solidFill>
                  <a:schemeClr val="tx1"/>
                </a:solidFill>
                <a:latin typeface="+mn-lt"/>
              </a:rPr>
              <a:t>– Prompt Response &amp; Mapping</a:t>
            </a:r>
          </a:p>
          <a:p>
            <a:pPr marL="114300">
              <a:lnSpc>
                <a:spcPct val="90000"/>
              </a:lnSpc>
            </a:pPr>
            <a:r>
              <a:rPr lang="en-US">
                <a:solidFill>
                  <a:schemeClr val="tx1"/>
                </a:solidFill>
                <a:latin typeface="+mn-lt"/>
              </a:rPr>
              <a:t>Which natural and built assets do you consider most important for this assessment?</a:t>
            </a:r>
          </a:p>
          <a:p>
            <a:pPr marL="114300">
              <a:lnSpc>
                <a:spcPct val="90000"/>
              </a:lnSpc>
            </a:pPr>
            <a:endParaRPr lang="en-US">
              <a:solidFill>
                <a:schemeClr val="tx1"/>
              </a:solidFill>
              <a:latin typeface="+mn-lt"/>
            </a:endParaRPr>
          </a:p>
          <a:p>
            <a:pPr marL="114300">
              <a:lnSpc>
                <a:spcPct val="90000"/>
              </a:lnSpc>
            </a:pPr>
            <a:r>
              <a:rPr lang="en-US" sz="2800" b="1">
                <a:solidFill>
                  <a:schemeClr val="tx1"/>
                </a:solidFill>
                <a:latin typeface="+mn-lt"/>
              </a:rPr>
              <a:t>Activity #3 </a:t>
            </a:r>
            <a:r>
              <a:rPr lang="en-US">
                <a:solidFill>
                  <a:schemeClr val="tx1"/>
                </a:solidFill>
                <a:latin typeface="+mn-lt"/>
              </a:rPr>
              <a:t>– Prompt Response &amp; Mapping</a:t>
            </a:r>
          </a:p>
          <a:p>
            <a:pPr marL="114300">
              <a:lnSpc>
                <a:spcPct val="90000"/>
              </a:lnSpc>
            </a:pPr>
            <a:r>
              <a:rPr lang="en-US">
                <a:solidFill>
                  <a:schemeClr val="tx1"/>
                </a:solidFill>
                <a:latin typeface="+mn-lt"/>
              </a:rPr>
              <a:t>Have you seen or experienced coastal flooding anywhere in Kitsap County? </a:t>
            </a:r>
          </a:p>
        </p:txBody>
      </p:sp>
    </p:spTree>
    <p:extLst>
      <p:ext uri="{BB962C8B-B14F-4D97-AF65-F5344CB8AC3E}">
        <p14:creationId xmlns:p14="http://schemas.microsoft.com/office/powerpoint/2010/main" val="27528166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EDDE5-8EEB-6F0E-AFCF-5E02D0385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Next Steps</a:t>
            </a:r>
          </a:p>
        </p:txBody>
      </p:sp>
      <p:pic>
        <p:nvPicPr>
          <p:cNvPr id="3" name="Picture 2" descr="A diagram of a timeline&#10;&#10;Description automatically generated">
            <a:extLst>
              <a:ext uri="{FF2B5EF4-FFF2-40B4-BE49-F238E27FC236}">
                <a16:creationId xmlns:a16="http://schemas.microsoft.com/office/drawing/2014/main" id="{3BCE1408-6387-F3E6-C0B6-62D8278108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448" b="12107"/>
          <a:stretch/>
        </p:blipFill>
        <p:spPr>
          <a:xfrm>
            <a:off x="5316055" y="197103"/>
            <a:ext cx="6462289" cy="681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59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EE0EDD43-D6BD-2053-C864-45DE1F503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Project Team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C586F3-CED4-010B-CC5B-C014D72138D3}"/>
              </a:ext>
            </a:extLst>
          </p:cNvPr>
          <p:cNvSpPr/>
          <p:nvPr/>
        </p:nvSpPr>
        <p:spPr>
          <a:xfrm>
            <a:off x="3679371" y="4354285"/>
            <a:ext cx="870858" cy="185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9CFD73-CC8B-1367-0D91-C42A61C8E3A5}"/>
              </a:ext>
            </a:extLst>
          </p:cNvPr>
          <p:cNvSpPr/>
          <p:nvPr/>
        </p:nvSpPr>
        <p:spPr>
          <a:xfrm>
            <a:off x="3679371" y="1774371"/>
            <a:ext cx="870858" cy="185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A84279-7EEA-5F43-E49D-C6A7837C5685}"/>
              </a:ext>
            </a:extLst>
          </p:cNvPr>
          <p:cNvSpPr/>
          <p:nvPr/>
        </p:nvSpPr>
        <p:spPr>
          <a:xfrm>
            <a:off x="7186127" y="1894113"/>
            <a:ext cx="870858" cy="185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C5E890-6737-CEED-6A32-C061421689EE}"/>
              </a:ext>
            </a:extLst>
          </p:cNvPr>
          <p:cNvSpPr/>
          <p:nvPr/>
        </p:nvSpPr>
        <p:spPr>
          <a:xfrm>
            <a:off x="7186127" y="3058885"/>
            <a:ext cx="870858" cy="185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4A3E2B-A11A-E8AF-4631-B84B973497DC}"/>
              </a:ext>
            </a:extLst>
          </p:cNvPr>
          <p:cNvSpPr/>
          <p:nvPr/>
        </p:nvSpPr>
        <p:spPr>
          <a:xfrm>
            <a:off x="7294985" y="5742212"/>
            <a:ext cx="870858" cy="185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16CE67-C316-21F0-02CA-575CF3ABB30C}"/>
              </a:ext>
            </a:extLst>
          </p:cNvPr>
          <p:cNvSpPr/>
          <p:nvPr/>
        </p:nvSpPr>
        <p:spPr>
          <a:xfrm>
            <a:off x="9916885" y="4648197"/>
            <a:ext cx="870858" cy="185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EE881A-788B-5822-2E0B-7C9D8FD74026}"/>
              </a:ext>
            </a:extLst>
          </p:cNvPr>
          <p:cNvSpPr/>
          <p:nvPr/>
        </p:nvSpPr>
        <p:spPr>
          <a:xfrm>
            <a:off x="9822025" y="3395437"/>
            <a:ext cx="870858" cy="185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2975BC-5868-F3D4-2294-4CBE3A193DEE}"/>
              </a:ext>
            </a:extLst>
          </p:cNvPr>
          <p:cNvSpPr/>
          <p:nvPr/>
        </p:nvSpPr>
        <p:spPr>
          <a:xfrm>
            <a:off x="9822025" y="1894113"/>
            <a:ext cx="870858" cy="185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logo with a sun and mountains&#10;&#10;Description automatically generated">
            <a:extLst>
              <a:ext uri="{FF2B5EF4-FFF2-40B4-BE49-F238E27FC236}">
                <a16:creationId xmlns:a16="http://schemas.microsoft.com/office/drawing/2014/main" id="{9E804E6F-080E-EFBF-72E8-9B2531CF93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3722" y="3928899"/>
            <a:ext cx="2067324" cy="18087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62B10D2-AFF0-7136-C077-D7A78184B4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1743" y="4354285"/>
            <a:ext cx="3827272" cy="104090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D729845-6744-7572-37DC-CDF2874658DE}"/>
              </a:ext>
            </a:extLst>
          </p:cNvPr>
          <p:cNvSpPr/>
          <p:nvPr/>
        </p:nvSpPr>
        <p:spPr>
          <a:xfrm>
            <a:off x="8802914" y="5464629"/>
            <a:ext cx="3243943" cy="13062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 descr="Kitsap County Spotlight – Washington State Association of Counties">
            <a:extLst>
              <a:ext uri="{FF2B5EF4-FFF2-40B4-BE49-F238E27FC236}">
                <a16:creationId xmlns:a16="http://schemas.microsoft.com/office/drawing/2014/main" id="{393C83DB-0B2E-15AA-790A-686C20631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551" y="2101725"/>
            <a:ext cx="2022928" cy="202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839633-C1AD-4D36-50DF-6DD822E17D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775" y="833386"/>
            <a:ext cx="1097280" cy="12457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20005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body of water with boats and a sunset&#10;&#10;Description automatically generated">
            <a:extLst>
              <a:ext uri="{FF2B5EF4-FFF2-40B4-BE49-F238E27FC236}">
                <a16:creationId xmlns:a16="http://schemas.microsoft.com/office/drawing/2014/main" id="{01F5F2B1-8427-2A33-E4D3-54C93067D17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875" b="21875"/>
          <a:stretch>
            <a:fillRect/>
          </a:stretch>
        </p:blipFill>
        <p:spPr/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271A1A-4105-ADFC-A8A7-FE9507DA3C31}"/>
              </a:ext>
            </a:extLst>
          </p:cNvPr>
          <p:cNvSpPr txBox="1"/>
          <p:nvPr/>
        </p:nvSpPr>
        <p:spPr>
          <a:xfrm>
            <a:off x="966702" y="1623645"/>
            <a:ext cx="753850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spc="270" dirty="0">
                <a:solidFill>
                  <a:schemeClr val="bg1"/>
                </a:solidFill>
                <a:latin typeface="Segoe Pro Semibold" panose="020B0502040504020203" pitchFamily="34" charset="0"/>
              </a:rPr>
              <a:t>KITSAP COUNTY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E8934F-8EC1-E285-58BE-6A19D9504210}"/>
              </a:ext>
            </a:extLst>
          </p:cNvPr>
          <p:cNvSpPr txBox="1"/>
          <p:nvPr/>
        </p:nvSpPr>
        <p:spPr>
          <a:xfrm>
            <a:off x="924170" y="2268517"/>
            <a:ext cx="7687359" cy="2606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4000" b="1" dirty="0">
                <a:solidFill>
                  <a:schemeClr val="bg1"/>
                </a:solidFill>
                <a:latin typeface="Segoe Pro" panose="020B0502040504020203" pitchFamily="34" charset="0"/>
              </a:rPr>
              <a:t>Sea Level Rise Vulnerability </a:t>
            </a:r>
            <a:br>
              <a:rPr lang="en-US" sz="4000" b="1" dirty="0">
                <a:solidFill>
                  <a:schemeClr val="bg1"/>
                </a:solidFill>
                <a:latin typeface="Segoe Pro" panose="020B0502040504020203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Segoe Pro" panose="020B0502040504020203" pitchFamily="34" charset="0"/>
              </a:rPr>
              <a:t>and Risk Assessment</a:t>
            </a:r>
          </a:p>
          <a:p>
            <a:pPr>
              <a:lnSpc>
                <a:spcPts val="4000"/>
              </a:lnSpc>
            </a:pPr>
            <a:endParaRPr lang="en-US" sz="2400" dirty="0">
              <a:solidFill>
                <a:schemeClr val="bg1"/>
              </a:solidFill>
              <a:latin typeface="Segoe Pro" panose="020B0502040504020203" pitchFamily="34" charset="0"/>
            </a:endParaRPr>
          </a:p>
          <a:p>
            <a:pPr>
              <a:lnSpc>
                <a:spcPts val="4000"/>
              </a:lnSpc>
            </a:pPr>
            <a:r>
              <a:rPr lang="en-US" sz="2400" dirty="0">
                <a:solidFill>
                  <a:schemeClr val="bg1"/>
                </a:solidFill>
                <a:latin typeface="Segoe Pro" panose="020B0502040504020203" pitchFamily="34" charset="0"/>
              </a:rPr>
              <a:t>Public Open House</a:t>
            </a:r>
          </a:p>
          <a:p>
            <a:pPr>
              <a:lnSpc>
                <a:spcPts val="4000"/>
              </a:lnSpc>
            </a:pPr>
            <a:r>
              <a:rPr lang="en-US" sz="2400" dirty="0">
                <a:solidFill>
                  <a:schemeClr val="bg1"/>
                </a:solidFill>
                <a:latin typeface="Segoe Pro" panose="020B0502040504020203" pitchFamily="34" charset="0"/>
              </a:rPr>
              <a:t>September 11, 2024</a:t>
            </a:r>
          </a:p>
        </p:txBody>
      </p:sp>
    </p:spTree>
    <p:extLst>
      <p:ext uri="{BB962C8B-B14F-4D97-AF65-F5344CB8AC3E}">
        <p14:creationId xmlns:p14="http://schemas.microsoft.com/office/powerpoint/2010/main" val="876094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AA904-AEB5-1D99-E7CD-FC52294AF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646" y="286226"/>
            <a:ext cx="10488707" cy="894702"/>
          </a:xfrm>
        </p:spPr>
        <p:txBody>
          <a:bodyPr/>
          <a:lstStyle/>
          <a:p>
            <a:r>
              <a:rPr lang="en-US" b="1" dirty="0"/>
              <a:t>Intro to Sea Level Rise</a:t>
            </a:r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363CC3DE-7590-3BE8-69C4-8CE7EC06D0D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38191" y="2104292"/>
            <a:ext cx="10813579" cy="3330388"/>
          </a:xfrm>
        </p:spPr>
        <p:txBody>
          <a:bodyPr>
            <a:noAutofit/>
          </a:bodyPr>
          <a:lstStyle/>
          <a:p>
            <a:pPr>
              <a:spcBef>
                <a:spcPts val="1000"/>
              </a:spcBef>
              <a:spcAft>
                <a:spcPts val="600"/>
              </a:spcAft>
            </a:pPr>
            <a:r>
              <a:rPr lang="en-US" dirty="0"/>
              <a:t>Sea level rise (SLR) is the overall increase in the level of the world’s oceans. It is primarily caused by two factors: added water from melting ice sheets and glaciers caused by a warming climate, and the expansion of ocean water as it warms.</a:t>
            </a:r>
          </a:p>
        </p:txBody>
      </p:sp>
    </p:spTree>
    <p:extLst>
      <p:ext uri="{BB962C8B-B14F-4D97-AF65-F5344CB8AC3E}">
        <p14:creationId xmlns:p14="http://schemas.microsoft.com/office/powerpoint/2010/main" val="505852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AA904-AEB5-1D99-E7CD-FC52294AF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646" y="286226"/>
            <a:ext cx="10488707" cy="894702"/>
          </a:xfrm>
        </p:spPr>
        <p:txBody>
          <a:bodyPr/>
          <a:lstStyle/>
          <a:p>
            <a:r>
              <a:rPr lang="en-US" b="1" dirty="0"/>
              <a:t>Intro to Sea Level Rise</a:t>
            </a:r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363CC3DE-7590-3BE8-69C4-8CE7EC06D0D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38191" y="1681957"/>
            <a:ext cx="7083409" cy="3330388"/>
          </a:xfrm>
        </p:spPr>
        <p:txBody>
          <a:bodyPr>
            <a:noAutofit/>
          </a:bodyPr>
          <a:lstStyle/>
          <a:p>
            <a:pPr marL="457200" indent="-45720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Coastal storms and extreme high tides will pose more severe threats than they have in the past.</a:t>
            </a:r>
          </a:p>
          <a:p>
            <a:pPr marL="457200" indent="-45720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111A0B"/>
                </a:solidFill>
                <a:effectLst/>
                <a:latin typeface="proxima-nova"/>
              </a:rPr>
              <a:t>Areas higher and further from the coast that were previously untouched by these coastal hazards will be at increased risk of flooding and erosion.</a:t>
            </a:r>
          </a:p>
          <a:p>
            <a:pPr marL="457200" indent="-45720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111A0B"/>
                </a:solidFill>
                <a:effectLst/>
                <a:latin typeface="proxima-nova"/>
              </a:rPr>
              <a:t>Some low-lying coastal areas will be permanently inundated, possibly forcing people and wildlife to move out of those areas.</a:t>
            </a:r>
            <a:endParaRPr lang="en-US" sz="2400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7D4784A3-5B63-37F1-1EE9-36F0683938F2}"/>
              </a:ext>
            </a:extLst>
          </p:cNvPr>
          <p:cNvSpPr txBox="1">
            <a:spLocks/>
          </p:cNvSpPr>
          <p:nvPr/>
        </p:nvSpPr>
        <p:spPr>
          <a:xfrm>
            <a:off x="7039869" y="6062738"/>
            <a:ext cx="4629617" cy="5920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1000" dirty="0"/>
              <a:t>“Climate Adaptation Resources for Washington (CAR-Wash)." Climate Impacts Group, University of Washington, 2024, https://cig.uw.edu/resources/car-wash/.</a:t>
            </a:r>
          </a:p>
        </p:txBody>
      </p:sp>
      <p:pic>
        <p:nvPicPr>
          <p:cNvPr id="4098" name="Picture 2" descr="Protecting coastal communities - Washington State Department of Ecology">
            <a:extLst>
              <a:ext uri="{FF2B5EF4-FFF2-40B4-BE49-F238E27FC236}">
                <a16:creationId xmlns:a16="http://schemas.microsoft.com/office/drawing/2014/main" id="{99EA9BD2-E1C9-FDD8-9583-20A2B037B6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8"/>
          <a:stretch/>
        </p:blipFill>
        <p:spPr bwMode="auto">
          <a:xfrm>
            <a:off x="8051187" y="1812462"/>
            <a:ext cx="6129666" cy="378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516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upsersacks at Point No Point">
            <a:extLst>
              <a:ext uri="{FF2B5EF4-FFF2-40B4-BE49-F238E27FC236}">
                <a16:creationId xmlns:a16="http://schemas.microsoft.com/office/drawing/2014/main" id="{99453477-E723-6554-CD88-CE51593BB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226" y="1766337"/>
            <a:ext cx="4837288" cy="362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2AA904-AEB5-1D99-E7CD-FC52294AF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646" y="286226"/>
            <a:ext cx="10488707" cy="894702"/>
          </a:xfrm>
        </p:spPr>
        <p:txBody>
          <a:bodyPr/>
          <a:lstStyle/>
          <a:p>
            <a:r>
              <a:rPr lang="en-US" b="1" dirty="0"/>
              <a:t>Intro to Sea Level Rise</a:t>
            </a:r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363CC3DE-7590-3BE8-69C4-8CE7EC06D0D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38192" y="1559999"/>
            <a:ext cx="6677008" cy="3330388"/>
          </a:xfrm>
        </p:spPr>
        <p:txBody>
          <a:bodyPr>
            <a:noAutofit/>
          </a:bodyPr>
          <a:lstStyle/>
          <a:p>
            <a:pPr>
              <a:spcBef>
                <a:spcPts val="1000"/>
              </a:spcBef>
              <a:spcAft>
                <a:spcPts val="600"/>
              </a:spcAft>
            </a:pPr>
            <a:r>
              <a:rPr lang="en-US" sz="2800" dirty="0"/>
              <a:t>Sea level rise increases the risk of:</a:t>
            </a:r>
          </a:p>
          <a:p>
            <a:pPr marL="457200" indent="-45720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111A0B"/>
                </a:solidFill>
                <a:effectLst/>
                <a:latin typeface="proxima-nova"/>
              </a:rPr>
              <a:t>Degraded or destroyed habitats such as wetlands, estuaries and intertidal zones</a:t>
            </a:r>
          </a:p>
          <a:p>
            <a:pPr marL="457200" indent="-45720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Damage to homes, roads, buildings and other infrastructure</a:t>
            </a:r>
          </a:p>
          <a:p>
            <a:pPr marL="457200" indent="-45720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Hardship for coastal industries, including commercial fisheries and tourism</a:t>
            </a:r>
          </a:p>
          <a:p>
            <a:pPr marL="457200" indent="-45720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Loss of culturally important sites</a:t>
            </a:r>
          </a:p>
          <a:p>
            <a:pPr marL="457200" indent="-45720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Loss of opportunities for recreation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0EB4A0C5-7BFF-580B-F528-D73C39DAF759}"/>
              </a:ext>
            </a:extLst>
          </p:cNvPr>
          <p:cNvSpPr txBox="1">
            <a:spLocks/>
          </p:cNvSpPr>
          <p:nvPr/>
        </p:nvSpPr>
        <p:spPr>
          <a:xfrm>
            <a:off x="7419035" y="5979712"/>
            <a:ext cx="4629617" cy="5920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1000" dirty="0"/>
              <a:t>“Climate Adaptation Resources for Washington (CAR-Wash)." Climate Impacts Group, University of Washington, 2024, https://cig.uw.edu/resources/car-wash/.</a:t>
            </a:r>
          </a:p>
        </p:txBody>
      </p:sp>
    </p:spTree>
    <p:extLst>
      <p:ext uri="{BB962C8B-B14F-4D97-AF65-F5344CB8AC3E}">
        <p14:creationId xmlns:p14="http://schemas.microsoft.com/office/powerpoint/2010/main" val="36725474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363CC3DE-7590-3BE8-69C4-8CE7EC06D0D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38191" y="2104292"/>
            <a:ext cx="10813579" cy="3330388"/>
          </a:xfrm>
        </p:spPr>
        <p:txBody>
          <a:bodyPr>
            <a:noAutofit/>
          </a:bodyPr>
          <a:lstStyle/>
          <a:p>
            <a:pPr>
              <a:spcBef>
                <a:spcPts val="1000"/>
              </a:spcBef>
              <a:spcAft>
                <a:spcPts val="600"/>
              </a:spcAft>
            </a:pPr>
            <a:r>
              <a:rPr lang="en-US" dirty="0"/>
              <a:t>Kitsap County Department of Community Development received a grant from the Washington State Department of Ecology to complete a sea level rise vulnerability and risk assessment to map different projections of sea level rise and identify the potential impacts to natural and built assets.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7929ADA-3832-3F1E-194C-CB104EA37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646" y="286226"/>
            <a:ext cx="10488707" cy="894702"/>
          </a:xfrm>
        </p:spPr>
        <p:txBody>
          <a:bodyPr/>
          <a:lstStyle/>
          <a:p>
            <a:r>
              <a:rPr lang="en-US" b="1" dirty="0"/>
              <a:t>Project Purpose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172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AA904-AEB5-1D99-E7CD-FC52294AF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646" y="286226"/>
            <a:ext cx="10488707" cy="894702"/>
          </a:xfrm>
        </p:spPr>
        <p:txBody>
          <a:bodyPr/>
          <a:lstStyle/>
          <a:p>
            <a:r>
              <a:rPr lang="en-US" b="1" dirty="0"/>
              <a:t>Project Purpose</a:t>
            </a:r>
            <a:endParaRPr lang="en-US" dirty="0"/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55FA7E0D-5653-4A74-7642-A2FF984747D1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88702148"/>
              </p:ext>
            </p:extLst>
          </p:nvPr>
        </p:nvGraphicFramePr>
        <p:xfrm>
          <a:off x="914399" y="1649290"/>
          <a:ext cx="10488613" cy="4102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90454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1B459FA-FFD8-EE01-89E0-C9AC881CD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583" y="501651"/>
            <a:ext cx="4414848" cy="17162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>
                <a:latin typeface="+mj-lt"/>
              </a:rPr>
              <a:t>Approach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955B54BF-BBE1-6072-7E7D-ECED0C4D1C2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65" r="20765" b="-1"/>
          <a:stretch/>
        </p:blipFill>
        <p:spPr>
          <a:xfrm>
            <a:off x="279143" y="299509"/>
            <a:ext cx="5221625" cy="6258983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DF51E00-8129-AC0C-D2FB-4EB69A98AC6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392583" y="2645922"/>
            <a:ext cx="5193578" cy="371042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>
                    <a:alpha val="80000"/>
                  </a:schemeClr>
                </a:solidFill>
                <a:latin typeface="+mn-lt"/>
              </a:rPr>
              <a:t>Mapping Development</a:t>
            </a:r>
          </a:p>
          <a:p>
            <a:pPr marL="3429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>
                    <a:alpha val="80000"/>
                  </a:schemeClr>
                </a:solidFill>
                <a:latin typeface="+mn-lt"/>
              </a:rPr>
              <a:t>Community Engagement</a:t>
            </a:r>
          </a:p>
          <a:p>
            <a:pPr marL="3429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>
                    <a:alpha val="80000"/>
                  </a:schemeClr>
                </a:solidFill>
                <a:latin typeface="+mn-lt"/>
              </a:rPr>
              <a:t>Audit of Existing Development </a:t>
            </a:r>
            <a:br>
              <a:rPr lang="en-US" sz="2800" b="1" dirty="0">
                <a:solidFill>
                  <a:schemeClr val="tx1">
                    <a:alpha val="80000"/>
                  </a:schemeClr>
                </a:solidFill>
                <a:latin typeface="+mn-lt"/>
              </a:rPr>
            </a:br>
            <a:r>
              <a:rPr lang="en-US" sz="2800" b="1" dirty="0">
                <a:solidFill>
                  <a:schemeClr val="tx1">
                    <a:alpha val="80000"/>
                  </a:schemeClr>
                </a:solidFill>
                <a:latin typeface="+mn-lt"/>
              </a:rPr>
              <a:t>Regulations and Policies</a:t>
            </a:r>
          </a:p>
          <a:p>
            <a:pPr marL="3429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>
                    <a:alpha val="80000"/>
                  </a:schemeClr>
                </a:solidFill>
                <a:latin typeface="+mn-lt"/>
              </a:rPr>
              <a:t>Vulnerability and Risk Assessment Report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5974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acet Color Them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A61FF"/>
      </a:accent1>
      <a:accent2>
        <a:srgbClr val="A86EA1"/>
      </a:accent2>
      <a:accent3>
        <a:srgbClr val="D3AB8C"/>
      </a:accent3>
      <a:accent4>
        <a:srgbClr val="0F9ED5"/>
      </a:accent4>
      <a:accent5>
        <a:srgbClr val="3DC86D"/>
      </a:accent5>
      <a:accent6>
        <a:srgbClr val="163349"/>
      </a:accent6>
      <a:hlink>
        <a:srgbClr val="092F94"/>
      </a:hlink>
      <a:folHlink>
        <a:srgbClr val="163349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7AAEF2BCCAD14AA4A5F75F91CB8742" ma:contentTypeVersion="1" ma:contentTypeDescription="Create a new document." ma:contentTypeScope="" ma:versionID="9fc17a6570c8b9733387959711cbc000">
  <xsd:schema xmlns:xsd="http://www.w3.org/2001/XMLSchema" xmlns:xs="http://www.w3.org/2001/XMLSchema" xmlns:p="http://schemas.microsoft.com/office/2006/metadata/properties" xmlns:ns2="912d177a-6cc5-4f6e-87a1-a122c73ed428" targetNamespace="http://schemas.microsoft.com/office/2006/metadata/properties" ma:root="true" ma:fieldsID="b175c64e281497dcd6690e75c7332860" ns2:_="">
    <xsd:import namespace="912d177a-6cc5-4f6e-87a1-a122c73ed42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2d177a-6cc5-4f6e-87a1-a122c73ed42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12d177a-6cc5-4f6e-87a1-a122c73ed428">FPPJ62YA66RA-1599071623-1442</_dlc_DocId>
    <_dlc_DocIdUrl xmlns="912d177a-6cc5-4f6e-87a1-a122c73ed428">
      <Url>https://www.kitsap.gov/dcd/_layouts/15/DocIdRedir.aspx?ID=FPPJ62YA66RA-1599071623-1442</Url>
      <Description>FPPJ62YA66RA-1599071623-1442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226055E6-2451-4BFF-BCAA-1B287400617A}"/>
</file>

<file path=customXml/itemProps2.xml><?xml version="1.0" encoding="utf-8"?>
<ds:datastoreItem xmlns:ds="http://schemas.openxmlformats.org/officeDocument/2006/customXml" ds:itemID="{46E89E53-BABF-4BE9-8A55-6E48876E28AB}"/>
</file>

<file path=customXml/itemProps3.xml><?xml version="1.0" encoding="utf-8"?>
<ds:datastoreItem xmlns:ds="http://schemas.openxmlformats.org/officeDocument/2006/customXml" ds:itemID="{A6AB3304-1C09-42F6-A1D9-C16A7DAB0749}"/>
</file>

<file path=customXml/itemProps4.xml><?xml version="1.0" encoding="utf-8"?>
<ds:datastoreItem xmlns:ds="http://schemas.openxmlformats.org/officeDocument/2006/customXml" ds:itemID="{74D5343D-2605-41BC-BC9F-2DB62A81D370}"/>
</file>

<file path=docProps/app.xml><?xml version="1.0" encoding="utf-8"?>
<Properties xmlns="http://schemas.openxmlformats.org/officeDocument/2006/extended-properties" xmlns:vt="http://schemas.openxmlformats.org/officeDocument/2006/docPropsVTypes">
  <TotalTime>10161</TotalTime>
  <Words>1352</Words>
  <Application>Microsoft Office PowerPoint</Application>
  <PresentationFormat>Widescreen</PresentationFormat>
  <Paragraphs>248</Paragraphs>
  <Slides>30</Slides>
  <Notes>25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Aptos</vt:lpstr>
      <vt:lpstr>Aptos Display</vt:lpstr>
      <vt:lpstr>Arial</vt:lpstr>
      <vt:lpstr>Calibri</vt:lpstr>
      <vt:lpstr>proxima-nova</vt:lpstr>
      <vt:lpstr>Segoe Pro</vt:lpstr>
      <vt:lpstr>Segoe Pro Semibold</vt:lpstr>
      <vt:lpstr>Times New Roman</vt:lpstr>
      <vt:lpstr>Office Theme</vt:lpstr>
      <vt:lpstr>PowerPoint Presentation</vt:lpstr>
      <vt:lpstr>Agenda</vt:lpstr>
      <vt:lpstr>Project Team</vt:lpstr>
      <vt:lpstr>Intro to Sea Level Rise</vt:lpstr>
      <vt:lpstr>Intro to Sea Level Rise</vt:lpstr>
      <vt:lpstr>Intro to Sea Level Rise</vt:lpstr>
      <vt:lpstr>Project Purpose</vt:lpstr>
      <vt:lpstr>Project Purpose</vt:lpstr>
      <vt:lpstr>Approach</vt:lpstr>
      <vt:lpstr>Project Analyses</vt:lpstr>
      <vt:lpstr>PowerPoint Presentation</vt:lpstr>
      <vt:lpstr>Projections – What are they?</vt:lpstr>
      <vt:lpstr>Projections - Where do the levels come from? </vt:lpstr>
      <vt:lpstr>Projections – Selected by Technical Advisory Committee</vt:lpstr>
      <vt:lpstr>Next Steps - Modeling</vt:lpstr>
      <vt:lpstr> Assets for Vulnerability Assessment</vt:lpstr>
      <vt:lpstr>What this project does not include:</vt:lpstr>
      <vt:lpstr>PowerPoint Presentation</vt:lpstr>
      <vt:lpstr>Audit of Existing Development Regulations and Policies</vt:lpstr>
      <vt:lpstr>Community Engagement</vt:lpstr>
      <vt:lpstr>Community Engagement </vt:lpstr>
      <vt:lpstr>Timeline</vt:lpstr>
      <vt:lpstr>Role of the Technical Advisory Committee (TAC)</vt:lpstr>
      <vt:lpstr>Project StoryMap</vt:lpstr>
      <vt:lpstr>Project StoryMap</vt:lpstr>
      <vt:lpstr>  Story Map Examples</vt:lpstr>
      <vt:lpstr>Public Survey #1</vt:lpstr>
      <vt:lpstr>Open House Activities</vt:lpstr>
      <vt:lpstr>Next Steps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Kimberly Miller</dc:creator>
  <cp:lastModifiedBy>Chuck McDowell</cp:lastModifiedBy>
  <cp:revision>52</cp:revision>
  <dcterms:created xsi:type="dcterms:W3CDTF">2024-03-14T18:09:18Z</dcterms:created>
  <dcterms:modified xsi:type="dcterms:W3CDTF">2024-09-09T22:57:51Z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0x0101000F7AAEF2BCCAD14AA4A5F75F91CB8742</vt:lpwstr>
  </property>
  <property fmtid="{D5CDD505-2E9C-101B-9397-08002B2CF9AE}" pid="3" name="_dlc_DocIdItemGuid">
    <vt:lpwstr>36996b7c-f3a6-4a54-a4dc-43c6c463b937</vt:lpwstr>
  </property>
</Properties>
</file>