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4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0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drawing11.xml" ContentType="application/vnd.ms-office.drawingml.diagramDrawing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2.xml" ContentType="application/vnd.openxmlformats-officedocument.drawingml.diagramLayout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quickStyle12.xml" ContentType="application/vnd.openxmlformats-officedocument.drawingml.diagramStyle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drawing15.xml" ContentType="application/vnd.ms-office.drawingml.diagramDrawing+xml"/>
  <Override PartName="/ppt/diagrams/colors12.xml" ContentType="application/vnd.openxmlformats-officedocument.drawingml.diagramColors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colors11.xml" ContentType="application/vnd.openxmlformats-officedocument.drawingml.diagramColors+xml"/>
  <Override PartName="/ppt/theme/theme2.xml" ContentType="application/vnd.openxmlformats-officedocument.theme+xml"/>
  <Override PartName="/ppt/diagrams/drawing12.xml" ContentType="application/vnd.ms-office.drawingml.diagramDrawing+xml"/>
  <Override PartName="/ppt/diagrams/layout17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colors15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34"/>
  </p:notesMasterIdLst>
  <p:sldIdLst>
    <p:sldId id="256" r:id="rId5"/>
    <p:sldId id="267" r:id="rId6"/>
    <p:sldId id="271" r:id="rId7"/>
    <p:sldId id="272" r:id="rId8"/>
    <p:sldId id="273" r:id="rId9"/>
    <p:sldId id="280" r:id="rId10"/>
    <p:sldId id="274" r:id="rId11"/>
    <p:sldId id="275" r:id="rId12"/>
    <p:sldId id="276" r:id="rId13"/>
    <p:sldId id="286" r:id="rId14"/>
    <p:sldId id="287" r:id="rId15"/>
    <p:sldId id="288" r:id="rId16"/>
    <p:sldId id="289" r:id="rId17"/>
    <p:sldId id="290" r:id="rId18"/>
    <p:sldId id="277" r:id="rId19"/>
    <p:sldId id="291" r:id="rId20"/>
    <p:sldId id="292" r:id="rId21"/>
    <p:sldId id="294" r:id="rId22"/>
    <p:sldId id="293" r:id="rId23"/>
    <p:sldId id="269" r:id="rId24"/>
    <p:sldId id="297" r:id="rId25"/>
    <p:sldId id="296" r:id="rId26"/>
    <p:sldId id="298" r:id="rId27"/>
    <p:sldId id="299" r:id="rId28"/>
    <p:sldId id="279" r:id="rId29"/>
    <p:sldId id="282" r:id="rId30"/>
    <p:sldId id="283" r:id="rId31"/>
    <p:sldId id="295" r:id="rId32"/>
    <p:sldId id="28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8DA"/>
    <a:srgbClr val="FDD26E"/>
    <a:srgbClr val="0F265C"/>
    <a:srgbClr val="FFFFFF"/>
    <a:srgbClr val="F6F3F3"/>
    <a:srgbClr val="777777"/>
    <a:srgbClr val="1C609C"/>
    <a:srgbClr val="DED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A2858-E66A-87B2-3720-5664999AAD2D}" v="57" dt="2025-09-11T22:13:33.354"/>
    <p1510:client id="{8496714D-B639-4EAB-9D4D-D87EBFDCC984}" v="500" dt="2025-09-11T22:01:17.971"/>
    <p1510:client id="{DB0F3543-65F5-F356-06A2-A187F9A3BB3C}" v="99" dt="2025-09-11T19:41:18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Project Overview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DF2A2B0A-1256-4ACE-9CB1-338CAF37A4C9}">
      <dgm:prSet/>
      <dgm:spPr/>
      <dgm:t>
        <a:bodyPr/>
        <a:lstStyle/>
        <a:p>
          <a:r>
            <a:rPr lang="en-US" b="0" i="0"/>
            <a:t>Growth Management Act (GMA)</a:t>
          </a:r>
          <a:endParaRPr lang="en-US"/>
        </a:p>
      </dgm:t>
    </dgm:pt>
    <dgm:pt modelId="{9C574585-003D-4BE9-904C-16202DAEEAB8}" type="parTrans" cxnId="{7CB3AB34-4A8F-4AF4-88BF-C089209F609A}">
      <dgm:prSet/>
      <dgm:spPr/>
      <dgm:t>
        <a:bodyPr/>
        <a:lstStyle/>
        <a:p>
          <a:endParaRPr lang="en-US"/>
        </a:p>
      </dgm:t>
    </dgm:pt>
    <dgm:pt modelId="{AAF167CC-AF74-4C69-9F61-6408C1BF63E3}" type="sibTrans" cxnId="{7CB3AB34-4A8F-4AF4-88BF-C089209F609A}">
      <dgm:prSet/>
      <dgm:spPr/>
      <dgm:t>
        <a:bodyPr/>
        <a:lstStyle/>
        <a:p>
          <a:endParaRPr lang="en-US"/>
        </a:p>
      </dgm:t>
    </dgm:pt>
    <dgm:pt modelId="{53C2CE65-31FC-408A-9345-0BB3868FC51A}">
      <dgm:prSet/>
      <dgm:spPr/>
      <dgm:t>
        <a:bodyPr/>
        <a:lstStyle/>
        <a:p>
          <a:r>
            <a:rPr lang="en-US"/>
            <a:t>2024 Kitsap County Comprehensive Plan</a:t>
          </a:r>
        </a:p>
      </dgm:t>
    </dgm:pt>
    <dgm:pt modelId="{10A889C6-7065-4E55-B05F-CBB9137041A9}" type="parTrans" cxnId="{09E02B34-D777-4291-85A4-4A454FBE14ED}">
      <dgm:prSet/>
      <dgm:spPr/>
      <dgm:t>
        <a:bodyPr/>
        <a:lstStyle/>
        <a:p>
          <a:endParaRPr lang="en-US"/>
        </a:p>
      </dgm:t>
    </dgm:pt>
    <dgm:pt modelId="{106E2878-47A3-42B3-97A5-CC3BF6AA593F}" type="sibTrans" cxnId="{09E02B34-D777-4291-85A4-4A454FBE14ED}">
      <dgm:prSet/>
      <dgm:spPr/>
      <dgm:t>
        <a:bodyPr/>
        <a:lstStyle/>
        <a:p>
          <a:endParaRPr lang="en-US"/>
        </a:p>
      </dgm:t>
    </dgm:pt>
    <dgm:pt modelId="{541095AA-9F14-43D7-B883-B4BD19177627}">
      <dgm:prSet/>
      <dgm:spPr/>
      <dgm:t>
        <a:bodyPr/>
        <a:lstStyle/>
        <a:p>
          <a:r>
            <a:rPr lang="en-US" b="0" i="0"/>
            <a:t>Outreach Overview</a:t>
          </a:r>
          <a:endParaRPr lang="en-US"/>
        </a:p>
      </dgm:t>
    </dgm:pt>
    <dgm:pt modelId="{9A18502B-AC9B-4243-9F42-9AED3AE91367}" type="parTrans" cxnId="{8A2640E5-B850-41DC-A9A3-5DD408658DAD}">
      <dgm:prSet/>
      <dgm:spPr/>
      <dgm:t>
        <a:bodyPr/>
        <a:lstStyle/>
        <a:p>
          <a:endParaRPr lang="en-US"/>
        </a:p>
      </dgm:t>
    </dgm:pt>
    <dgm:pt modelId="{03E4ECAF-39F9-46E3-9D25-9C89E30D45A4}" type="sibTrans" cxnId="{8A2640E5-B850-41DC-A9A3-5DD408658DAD}">
      <dgm:prSet/>
      <dgm:spPr/>
      <dgm:t>
        <a:bodyPr/>
        <a:lstStyle/>
        <a:p>
          <a:endParaRPr lang="en-US"/>
        </a:p>
      </dgm:t>
    </dgm:pt>
    <dgm:pt modelId="{1990AF07-E677-448E-B4C6-15A8DA833DE7}">
      <dgm:prSet/>
      <dgm:spPr/>
      <dgm:t>
        <a:bodyPr/>
        <a:lstStyle/>
        <a:p>
          <a:r>
            <a:rPr lang="en-US"/>
            <a:t>Rural and Resource Lands Chapter</a:t>
          </a:r>
        </a:p>
      </dgm:t>
    </dgm:pt>
    <dgm:pt modelId="{79BF6F2A-ADB4-4897-BB80-898491A3C3ED}" type="parTrans" cxnId="{F4BECBD1-BF1F-4405-99B9-11963295917C}">
      <dgm:prSet/>
      <dgm:spPr/>
      <dgm:t>
        <a:bodyPr/>
        <a:lstStyle/>
        <a:p>
          <a:endParaRPr lang="en-US"/>
        </a:p>
      </dgm:t>
    </dgm:pt>
    <dgm:pt modelId="{24769513-B8E4-4D34-B718-DEE027347D67}" type="sibTrans" cxnId="{F4BECBD1-BF1F-4405-99B9-11963295917C}">
      <dgm:prSet/>
      <dgm:spPr/>
      <dgm:t>
        <a:bodyPr/>
        <a:lstStyle/>
        <a:p>
          <a:endParaRPr lang="en-US"/>
        </a:p>
      </dgm:t>
    </dgm:pt>
    <dgm:pt modelId="{4784DBF8-D50F-4948-A278-BB6DCF9D7BD4}">
      <dgm:prSet/>
      <dgm:spPr/>
      <dgm:t>
        <a:bodyPr/>
        <a:lstStyle/>
        <a:p>
          <a:r>
            <a:rPr lang="en-US" b="0" i="0">
              <a:latin typeface="Aptos Display" panose="02110004020202020204"/>
            </a:rPr>
            <a:t>Proposed</a:t>
          </a:r>
          <a:r>
            <a:rPr lang="en-US" b="0" i="0"/>
            <a:t> Code Updates</a:t>
          </a:r>
          <a:endParaRPr lang="en-US"/>
        </a:p>
      </dgm:t>
    </dgm:pt>
    <dgm:pt modelId="{52632C4C-E333-49E4-BA26-371989291848}" type="parTrans" cxnId="{ABE2E4AB-C44B-4A92-B7B1-15247C068AF5}">
      <dgm:prSet/>
      <dgm:spPr/>
      <dgm:t>
        <a:bodyPr/>
        <a:lstStyle/>
        <a:p>
          <a:endParaRPr lang="en-US"/>
        </a:p>
      </dgm:t>
    </dgm:pt>
    <dgm:pt modelId="{F528F129-7E9A-438E-B4DB-A44FD4DC7B5B}" type="sibTrans" cxnId="{ABE2E4AB-C44B-4A92-B7B1-15247C068AF5}">
      <dgm:prSet/>
      <dgm:spPr/>
      <dgm:t>
        <a:bodyPr/>
        <a:lstStyle/>
        <a:p>
          <a:endParaRPr lang="en-US"/>
        </a:p>
      </dgm:t>
    </dgm:pt>
    <dgm:pt modelId="{E4470169-5B2C-4509-A903-CE3EE682D8E9}">
      <dgm:prSet/>
      <dgm:spPr/>
      <dgm:t>
        <a:bodyPr/>
        <a:lstStyle/>
        <a:p>
          <a:r>
            <a:rPr lang="en-US"/>
            <a:t>Reclassification Requests</a:t>
          </a:r>
        </a:p>
      </dgm:t>
    </dgm:pt>
    <dgm:pt modelId="{7ADE27CC-4643-411D-907B-2B4FBCFC2B6D}" type="parTrans" cxnId="{F1FB7655-14AD-4110-8749-1B69FD7EF2E2}">
      <dgm:prSet/>
      <dgm:spPr/>
      <dgm:t>
        <a:bodyPr/>
        <a:lstStyle/>
        <a:p>
          <a:endParaRPr lang="en-US"/>
        </a:p>
      </dgm:t>
    </dgm:pt>
    <dgm:pt modelId="{B9BCE2B1-E450-4FA8-BA61-FE8DA09FDBFC}" type="sibTrans" cxnId="{F1FB7655-14AD-4110-8749-1B69FD7EF2E2}">
      <dgm:prSet/>
      <dgm:spPr/>
      <dgm:t>
        <a:bodyPr/>
        <a:lstStyle/>
        <a:p>
          <a:endParaRPr lang="en-US"/>
        </a:p>
      </dgm:t>
    </dgm:pt>
    <dgm:pt modelId="{31FFCFD7-A50B-448C-9862-11AA265E4126}">
      <dgm:prSet/>
      <dgm:spPr/>
      <dgm:t>
        <a:bodyPr/>
        <a:lstStyle/>
        <a:p>
          <a:r>
            <a:rPr lang="en-US" b="0" i="0"/>
            <a:t>What’s next?</a:t>
          </a:r>
          <a:endParaRPr lang="en-US"/>
        </a:p>
      </dgm:t>
    </dgm:pt>
    <dgm:pt modelId="{D31EF3CB-2382-4CEA-8392-14F74CF29F78}" type="parTrans" cxnId="{EE3AED1A-E286-4C0E-BE82-EC61DEF7657F}">
      <dgm:prSet/>
      <dgm:spPr/>
      <dgm:t>
        <a:bodyPr/>
        <a:lstStyle/>
        <a:p>
          <a:endParaRPr lang="en-US"/>
        </a:p>
      </dgm:t>
    </dgm:pt>
    <dgm:pt modelId="{85B40D01-0844-4C8D-9EEA-5217CE2CDA2A}" type="sibTrans" cxnId="{EE3AED1A-E286-4C0E-BE82-EC61DEF7657F}">
      <dgm:prSet/>
      <dgm:spPr/>
      <dgm:t>
        <a:bodyPr/>
        <a:lstStyle/>
        <a:p>
          <a:endParaRPr lang="en-US"/>
        </a:p>
      </dgm:t>
    </dgm:pt>
    <dgm:pt modelId="{58154B92-8DB0-47C2-9119-B45723515412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Project Webpage</a:t>
          </a:r>
        </a:p>
      </dgm:t>
    </dgm:pt>
    <dgm:pt modelId="{047ABE09-EA3B-484F-B5C5-CA8ECD749DA6}" type="parTrans" cxnId="{6B31ACD1-189F-4AD4-ACD1-422001BBA7B4}">
      <dgm:prSet/>
      <dgm:spPr/>
    </dgm:pt>
    <dgm:pt modelId="{35FDDF3F-6E89-4A56-BF9A-4B2BAD322AB0}" type="sibTrans" cxnId="{6B31ACD1-189F-4AD4-ACD1-422001BBA7B4}">
      <dgm:prSet/>
      <dgm:spPr/>
    </dgm:pt>
    <dgm:pt modelId="{A24FBD75-AD6A-46DA-99A4-ED7E29B03125}" type="pres">
      <dgm:prSet presAssocID="{2C488184-5603-46F4-B9A9-C12DF95E65C3}" presName="vert0" presStyleCnt="0">
        <dgm:presLayoutVars>
          <dgm:dir/>
          <dgm:animOne val="branch"/>
          <dgm:animLvl val="lvl"/>
        </dgm:presLayoutVars>
      </dgm:prSet>
      <dgm:spPr/>
    </dgm:pt>
    <dgm:pt modelId="{323DFDD1-CB91-462B-9776-6CDF8E464F2D}" type="pres">
      <dgm:prSet presAssocID="{DC4B2375-1AC8-47D5-ADC2-72A2EBF1FF5A}" presName="thickLine" presStyleLbl="alignNode1" presStyleIdx="0" presStyleCnt="9"/>
      <dgm:spPr/>
    </dgm:pt>
    <dgm:pt modelId="{77035E70-95F2-47B4-A565-5F7EEF7BD4D1}" type="pres">
      <dgm:prSet presAssocID="{DC4B2375-1AC8-47D5-ADC2-72A2EBF1FF5A}" presName="horz1" presStyleCnt="0"/>
      <dgm:spPr/>
    </dgm:pt>
    <dgm:pt modelId="{457F6816-F787-491F-BDD3-9B775E696DBF}" type="pres">
      <dgm:prSet presAssocID="{DC4B2375-1AC8-47D5-ADC2-72A2EBF1FF5A}" presName="tx1" presStyleLbl="revTx" presStyleIdx="0" presStyleCnt="9"/>
      <dgm:spPr/>
    </dgm:pt>
    <dgm:pt modelId="{280A5983-D311-4259-A291-952D2E735D7C}" type="pres">
      <dgm:prSet presAssocID="{DC4B2375-1AC8-47D5-ADC2-72A2EBF1FF5A}" presName="vert1" presStyleCnt="0"/>
      <dgm:spPr/>
    </dgm:pt>
    <dgm:pt modelId="{EADCDED8-6915-48B5-ADFF-C1E7244B69C2}" type="pres">
      <dgm:prSet presAssocID="{DF2A2B0A-1256-4ACE-9CB1-338CAF37A4C9}" presName="thickLine" presStyleLbl="alignNode1" presStyleIdx="1" presStyleCnt="9"/>
      <dgm:spPr/>
    </dgm:pt>
    <dgm:pt modelId="{7413F9BF-C544-42F4-908C-CF81B6F77D99}" type="pres">
      <dgm:prSet presAssocID="{DF2A2B0A-1256-4ACE-9CB1-338CAF37A4C9}" presName="horz1" presStyleCnt="0"/>
      <dgm:spPr/>
    </dgm:pt>
    <dgm:pt modelId="{22DDB5B7-F61D-4499-9549-1EA46FD857F8}" type="pres">
      <dgm:prSet presAssocID="{DF2A2B0A-1256-4ACE-9CB1-338CAF37A4C9}" presName="tx1" presStyleLbl="revTx" presStyleIdx="1" presStyleCnt="9"/>
      <dgm:spPr/>
    </dgm:pt>
    <dgm:pt modelId="{AB3B1FA1-05D9-4669-86BF-2A9E725B7335}" type="pres">
      <dgm:prSet presAssocID="{DF2A2B0A-1256-4ACE-9CB1-338CAF37A4C9}" presName="vert1" presStyleCnt="0"/>
      <dgm:spPr/>
    </dgm:pt>
    <dgm:pt modelId="{AB759692-0C9A-411F-B96C-E1FCE15D2481}" type="pres">
      <dgm:prSet presAssocID="{53C2CE65-31FC-408A-9345-0BB3868FC51A}" presName="thickLine" presStyleLbl="alignNode1" presStyleIdx="2" presStyleCnt="9"/>
      <dgm:spPr/>
    </dgm:pt>
    <dgm:pt modelId="{19BEB696-E984-421D-8917-173ECB9A1B8C}" type="pres">
      <dgm:prSet presAssocID="{53C2CE65-31FC-408A-9345-0BB3868FC51A}" presName="horz1" presStyleCnt="0"/>
      <dgm:spPr/>
    </dgm:pt>
    <dgm:pt modelId="{C39B1CAF-EE12-4369-9B2B-4580A2B31261}" type="pres">
      <dgm:prSet presAssocID="{53C2CE65-31FC-408A-9345-0BB3868FC51A}" presName="tx1" presStyleLbl="revTx" presStyleIdx="2" presStyleCnt="9"/>
      <dgm:spPr/>
    </dgm:pt>
    <dgm:pt modelId="{16BD880F-E1AB-46B5-91F6-6F41647E4209}" type="pres">
      <dgm:prSet presAssocID="{53C2CE65-31FC-408A-9345-0BB3868FC51A}" presName="vert1" presStyleCnt="0"/>
      <dgm:spPr/>
    </dgm:pt>
    <dgm:pt modelId="{727E1D83-4AA2-4935-84D8-01A240036AB6}" type="pres">
      <dgm:prSet presAssocID="{541095AA-9F14-43D7-B883-B4BD19177627}" presName="thickLine" presStyleLbl="alignNode1" presStyleIdx="3" presStyleCnt="9"/>
      <dgm:spPr/>
    </dgm:pt>
    <dgm:pt modelId="{DFD334DE-2490-4E3E-B75E-4CD29DBBD40F}" type="pres">
      <dgm:prSet presAssocID="{541095AA-9F14-43D7-B883-B4BD19177627}" presName="horz1" presStyleCnt="0"/>
      <dgm:spPr/>
    </dgm:pt>
    <dgm:pt modelId="{009EE3D0-6F90-448E-867E-C53E7F154D1B}" type="pres">
      <dgm:prSet presAssocID="{541095AA-9F14-43D7-B883-B4BD19177627}" presName="tx1" presStyleLbl="revTx" presStyleIdx="3" presStyleCnt="9"/>
      <dgm:spPr/>
    </dgm:pt>
    <dgm:pt modelId="{8107B832-F75B-4F4E-8E81-8F2855039AEA}" type="pres">
      <dgm:prSet presAssocID="{541095AA-9F14-43D7-B883-B4BD19177627}" presName="vert1" presStyleCnt="0"/>
      <dgm:spPr/>
    </dgm:pt>
    <dgm:pt modelId="{CC5D2CD9-E6BA-42E0-8FE9-5E399D496B9D}" type="pres">
      <dgm:prSet presAssocID="{1990AF07-E677-448E-B4C6-15A8DA833DE7}" presName="thickLine" presStyleLbl="alignNode1" presStyleIdx="4" presStyleCnt="9"/>
      <dgm:spPr/>
    </dgm:pt>
    <dgm:pt modelId="{CC1117D0-4BF4-43AB-B157-6BFDE03416A5}" type="pres">
      <dgm:prSet presAssocID="{1990AF07-E677-448E-B4C6-15A8DA833DE7}" presName="horz1" presStyleCnt="0"/>
      <dgm:spPr/>
    </dgm:pt>
    <dgm:pt modelId="{35C3A4F4-DB31-4467-B08D-02B4A4AF66A5}" type="pres">
      <dgm:prSet presAssocID="{1990AF07-E677-448E-B4C6-15A8DA833DE7}" presName="tx1" presStyleLbl="revTx" presStyleIdx="4" presStyleCnt="9"/>
      <dgm:spPr/>
    </dgm:pt>
    <dgm:pt modelId="{CD2ADA2F-D089-42E0-B377-5333E50DAA72}" type="pres">
      <dgm:prSet presAssocID="{1990AF07-E677-448E-B4C6-15A8DA833DE7}" presName="vert1" presStyleCnt="0"/>
      <dgm:spPr/>
    </dgm:pt>
    <dgm:pt modelId="{17748453-96AC-44CF-B6FC-6AA0AE747097}" type="pres">
      <dgm:prSet presAssocID="{4784DBF8-D50F-4948-A278-BB6DCF9D7BD4}" presName="thickLine" presStyleLbl="alignNode1" presStyleIdx="5" presStyleCnt="9"/>
      <dgm:spPr/>
    </dgm:pt>
    <dgm:pt modelId="{8C18FAD1-AECC-4DAA-B075-61BC7007C733}" type="pres">
      <dgm:prSet presAssocID="{4784DBF8-D50F-4948-A278-BB6DCF9D7BD4}" presName="horz1" presStyleCnt="0"/>
      <dgm:spPr/>
    </dgm:pt>
    <dgm:pt modelId="{E0F13E7E-D9B0-4CE6-8F0C-FD461E17C397}" type="pres">
      <dgm:prSet presAssocID="{4784DBF8-D50F-4948-A278-BB6DCF9D7BD4}" presName="tx1" presStyleLbl="revTx" presStyleIdx="5" presStyleCnt="9"/>
      <dgm:spPr/>
    </dgm:pt>
    <dgm:pt modelId="{CA9BF60D-EEBE-42AF-A727-B0D647CBA7A3}" type="pres">
      <dgm:prSet presAssocID="{4784DBF8-D50F-4948-A278-BB6DCF9D7BD4}" presName="vert1" presStyleCnt="0"/>
      <dgm:spPr/>
    </dgm:pt>
    <dgm:pt modelId="{450E0A4C-8EEC-4638-B9C6-08325510EF8B}" type="pres">
      <dgm:prSet presAssocID="{E4470169-5B2C-4509-A903-CE3EE682D8E9}" presName="thickLine" presStyleLbl="alignNode1" presStyleIdx="6" presStyleCnt="9"/>
      <dgm:spPr/>
    </dgm:pt>
    <dgm:pt modelId="{1748EADA-F75B-4E0F-BB1F-DDBC812DB459}" type="pres">
      <dgm:prSet presAssocID="{E4470169-5B2C-4509-A903-CE3EE682D8E9}" presName="horz1" presStyleCnt="0"/>
      <dgm:spPr/>
    </dgm:pt>
    <dgm:pt modelId="{3EC1E203-CBB8-4B10-B5A3-E6B031928297}" type="pres">
      <dgm:prSet presAssocID="{E4470169-5B2C-4509-A903-CE3EE682D8E9}" presName="tx1" presStyleLbl="revTx" presStyleIdx="6" presStyleCnt="9"/>
      <dgm:spPr/>
    </dgm:pt>
    <dgm:pt modelId="{3E2B4D61-78C7-4786-9259-F9EED6F4B5F5}" type="pres">
      <dgm:prSet presAssocID="{E4470169-5B2C-4509-A903-CE3EE682D8E9}" presName="vert1" presStyleCnt="0"/>
      <dgm:spPr/>
    </dgm:pt>
    <dgm:pt modelId="{468F8B6B-4FDD-48B3-9301-89D0F8FD5E6D}" type="pres">
      <dgm:prSet presAssocID="{31FFCFD7-A50B-448C-9862-11AA265E4126}" presName="thickLine" presStyleLbl="alignNode1" presStyleIdx="7" presStyleCnt="9"/>
      <dgm:spPr/>
    </dgm:pt>
    <dgm:pt modelId="{49059CA4-0A2A-4DD4-BEF8-25D4601AC675}" type="pres">
      <dgm:prSet presAssocID="{31FFCFD7-A50B-448C-9862-11AA265E4126}" presName="horz1" presStyleCnt="0"/>
      <dgm:spPr/>
    </dgm:pt>
    <dgm:pt modelId="{1355E59B-DC3C-4A72-BEB3-1C7F7D812900}" type="pres">
      <dgm:prSet presAssocID="{31FFCFD7-A50B-448C-9862-11AA265E4126}" presName="tx1" presStyleLbl="revTx" presStyleIdx="7" presStyleCnt="9"/>
      <dgm:spPr/>
    </dgm:pt>
    <dgm:pt modelId="{D2B87BB5-B4C4-43A8-871F-AFEBBDE4B01F}" type="pres">
      <dgm:prSet presAssocID="{31FFCFD7-A50B-448C-9862-11AA265E4126}" presName="vert1" presStyleCnt="0"/>
      <dgm:spPr/>
    </dgm:pt>
    <dgm:pt modelId="{7D7422BF-E9AD-4C5E-98BF-654C85239AFE}" type="pres">
      <dgm:prSet presAssocID="{58154B92-8DB0-47C2-9119-B45723515412}" presName="thickLine" presStyleLbl="alignNode1" presStyleIdx="8" presStyleCnt="9"/>
      <dgm:spPr/>
    </dgm:pt>
    <dgm:pt modelId="{3D69737D-6365-45D5-A93E-733F667D5F43}" type="pres">
      <dgm:prSet presAssocID="{58154B92-8DB0-47C2-9119-B45723515412}" presName="horz1" presStyleCnt="0"/>
      <dgm:spPr/>
    </dgm:pt>
    <dgm:pt modelId="{238434A5-6018-4137-A8F8-7D0F1E34ED18}" type="pres">
      <dgm:prSet presAssocID="{58154B92-8DB0-47C2-9119-B45723515412}" presName="tx1" presStyleLbl="revTx" presStyleIdx="8" presStyleCnt="9"/>
      <dgm:spPr/>
    </dgm:pt>
    <dgm:pt modelId="{4EA24CAA-631B-42DC-9D81-86C09C40BC0B}" type="pres">
      <dgm:prSet presAssocID="{58154B92-8DB0-47C2-9119-B45723515412}" presName="vert1" presStyleCnt="0"/>
      <dgm:spPr/>
    </dgm:pt>
  </dgm:ptLst>
  <dgm:cxnLst>
    <dgm:cxn modelId="{CB224316-8CEA-4FDD-B022-7385224585D0}" type="presOf" srcId="{DF2A2B0A-1256-4ACE-9CB1-338CAF37A4C9}" destId="{22DDB5B7-F61D-4499-9549-1EA46FD857F8}" srcOrd="0" destOrd="0" presId="urn:microsoft.com/office/officeart/2008/layout/LinedList"/>
    <dgm:cxn modelId="{EE3AED1A-E286-4C0E-BE82-EC61DEF7657F}" srcId="{2C488184-5603-46F4-B9A9-C12DF95E65C3}" destId="{31FFCFD7-A50B-448C-9862-11AA265E4126}" srcOrd="7" destOrd="0" parTransId="{D31EF3CB-2382-4CEA-8392-14F74CF29F78}" sibTransId="{85B40D01-0844-4C8D-9EEA-5217CE2CDA2A}"/>
    <dgm:cxn modelId="{995D752F-543F-4551-8CD0-8C3D369E939B}" type="presOf" srcId="{58154B92-8DB0-47C2-9119-B45723515412}" destId="{238434A5-6018-4137-A8F8-7D0F1E34ED18}" srcOrd="0" destOrd="0" presId="urn:microsoft.com/office/officeart/2008/layout/LinedList"/>
    <dgm:cxn modelId="{C4447233-98AC-40FC-B01F-71B18ADADE67}" type="presOf" srcId="{DC4B2375-1AC8-47D5-ADC2-72A2EBF1FF5A}" destId="{457F6816-F787-491F-BDD3-9B775E696DBF}" srcOrd="0" destOrd="0" presId="urn:microsoft.com/office/officeart/2008/layout/LinedList"/>
    <dgm:cxn modelId="{09E02B34-D777-4291-85A4-4A454FBE14ED}" srcId="{2C488184-5603-46F4-B9A9-C12DF95E65C3}" destId="{53C2CE65-31FC-408A-9345-0BB3868FC51A}" srcOrd="2" destOrd="0" parTransId="{10A889C6-7065-4E55-B05F-CBB9137041A9}" sibTransId="{106E2878-47A3-42B3-97A5-CC3BF6AA593F}"/>
    <dgm:cxn modelId="{7CB3AB34-4A8F-4AF4-88BF-C089209F609A}" srcId="{2C488184-5603-46F4-B9A9-C12DF95E65C3}" destId="{DF2A2B0A-1256-4ACE-9CB1-338CAF37A4C9}" srcOrd="1" destOrd="0" parTransId="{9C574585-003D-4BE9-904C-16202DAEEAB8}" sibTransId="{AAF167CC-AF74-4C69-9F61-6408C1BF63E3}"/>
    <dgm:cxn modelId="{BCC39938-47D3-4339-BF31-68DAAB7A7D1C}" type="presOf" srcId="{E4470169-5B2C-4509-A903-CE3EE682D8E9}" destId="{3EC1E203-CBB8-4B10-B5A3-E6B031928297}" srcOrd="0" destOrd="0" presId="urn:microsoft.com/office/officeart/2008/layout/LinedList"/>
    <dgm:cxn modelId="{334F7639-4A4F-4C72-940F-B47610B991C5}" type="presOf" srcId="{31FFCFD7-A50B-448C-9862-11AA265E4126}" destId="{1355E59B-DC3C-4A72-BEB3-1C7F7D812900}" srcOrd="0" destOrd="0" presId="urn:microsoft.com/office/officeart/2008/layout/LinedList"/>
    <dgm:cxn modelId="{95DF6761-EE92-43FC-8CB7-AFB4179C3223}" type="presOf" srcId="{2C488184-5603-46F4-B9A9-C12DF95E65C3}" destId="{A24FBD75-AD6A-46DA-99A4-ED7E29B03125}" srcOrd="0" destOrd="0" presId="urn:microsoft.com/office/officeart/2008/layout/LinedList"/>
    <dgm:cxn modelId="{78E48245-3054-4445-AC3E-BD922129AB80}" type="presOf" srcId="{541095AA-9F14-43D7-B883-B4BD19177627}" destId="{009EE3D0-6F90-448E-867E-C53E7F154D1B}" srcOrd="0" destOrd="0" presId="urn:microsoft.com/office/officeart/2008/layout/LinedList"/>
    <dgm:cxn modelId="{1122CB6F-A930-4DF4-ADDA-868F9C5B11CC}" type="presOf" srcId="{1990AF07-E677-448E-B4C6-15A8DA833DE7}" destId="{35C3A4F4-DB31-4467-B08D-02B4A4AF66A5}" srcOrd="0" destOrd="0" presId="urn:microsoft.com/office/officeart/2008/layout/LinedList"/>
    <dgm:cxn modelId="{F1FB7655-14AD-4110-8749-1B69FD7EF2E2}" srcId="{2C488184-5603-46F4-B9A9-C12DF95E65C3}" destId="{E4470169-5B2C-4509-A903-CE3EE682D8E9}" srcOrd="6" destOrd="0" parTransId="{7ADE27CC-4643-411D-907B-2B4FBCFC2B6D}" sibTransId="{B9BCE2B1-E450-4FA8-BA61-FE8DA09FDBFC}"/>
    <dgm:cxn modelId="{4479EC8A-E437-4675-8919-599367B32FAC}" type="presOf" srcId="{53C2CE65-31FC-408A-9345-0BB3868FC51A}" destId="{C39B1CAF-EE12-4369-9B2B-4580A2B31261}" srcOrd="0" destOrd="0" presId="urn:microsoft.com/office/officeart/2008/layout/LinedList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ABE2E4AB-C44B-4A92-B7B1-15247C068AF5}" srcId="{2C488184-5603-46F4-B9A9-C12DF95E65C3}" destId="{4784DBF8-D50F-4948-A278-BB6DCF9D7BD4}" srcOrd="5" destOrd="0" parTransId="{52632C4C-E333-49E4-BA26-371989291848}" sibTransId="{F528F129-7E9A-438E-B4DB-A44FD4DC7B5B}"/>
    <dgm:cxn modelId="{6B31ACD1-189F-4AD4-ACD1-422001BBA7B4}" srcId="{2C488184-5603-46F4-B9A9-C12DF95E65C3}" destId="{58154B92-8DB0-47C2-9119-B45723515412}" srcOrd="8" destOrd="0" parTransId="{047ABE09-EA3B-484F-B5C5-CA8ECD749DA6}" sibTransId="{35FDDF3F-6E89-4A56-BF9A-4B2BAD322AB0}"/>
    <dgm:cxn modelId="{F4BECBD1-BF1F-4405-99B9-11963295917C}" srcId="{2C488184-5603-46F4-B9A9-C12DF95E65C3}" destId="{1990AF07-E677-448E-B4C6-15A8DA833DE7}" srcOrd="4" destOrd="0" parTransId="{79BF6F2A-ADB4-4897-BB80-898491A3C3ED}" sibTransId="{24769513-B8E4-4D34-B718-DEE027347D67}"/>
    <dgm:cxn modelId="{15B505E0-EA9B-4EE1-8851-59435D63808D}" type="presOf" srcId="{4784DBF8-D50F-4948-A278-BB6DCF9D7BD4}" destId="{E0F13E7E-D9B0-4CE6-8F0C-FD461E17C397}" srcOrd="0" destOrd="0" presId="urn:microsoft.com/office/officeart/2008/layout/LinedList"/>
    <dgm:cxn modelId="{8A2640E5-B850-41DC-A9A3-5DD408658DAD}" srcId="{2C488184-5603-46F4-B9A9-C12DF95E65C3}" destId="{541095AA-9F14-43D7-B883-B4BD19177627}" srcOrd="3" destOrd="0" parTransId="{9A18502B-AC9B-4243-9F42-9AED3AE91367}" sibTransId="{03E4ECAF-39F9-46E3-9D25-9C89E30D45A4}"/>
    <dgm:cxn modelId="{B68D790F-BD9B-47D9-9BC9-B9B0576BCE11}" type="presParOf" srcId="{A24FBD75-AD6A-46DA-99A4-ED7E29B03125}" destId="{323DFDD1-CB91-462B-9776-6CDF8E464F2D}" srcOrd="0" destOrd="0" presId="urn:microsoft.com/office/officeart/2008/layout/LinedList"/>
    <dgm:cxn modelId="{C3F13CA2-2D4F-48CF-8B7F-49A8E0EE1CC2}" type="presParOf" srcId="{A24FBD75-AD6A-46DA-99A4-ED7E29B03125}" destId="{77035E70-95F2-47B4-A565-5F7EEF7BD4D1}" srcOrd="1" destOrd="0" presId="urn:microsoft.com/office/officeart/2008/layout/LinedList"/>
    <dgm:cxn modelId="{66073DD5-6171-41A3-BE4A-8810AE0D6E07}" type="presParOf" srcId="{77035E70-95F2-47B4-A565-5F7EEF7BD4D1}" destId="{457F6816-F787-491F-BDD3-9B775E696DBF}" srcOrd="0" destOrd="0" presId="urn:microsoft.com/office/officeart/2008/layout/LinedList"/>
    <dgm:cxn modelId="{96E8FF51-B0C9-4689-974F-00601B04A892}" type="presParOf" srcId="{77035E70-95F2-47B4-A565-5F7EEF7BD4D1}" destId="{280A5983-D311-4259-A291-952D2E735D7C}" srcOrd="1" destOrd="0" presId="urn:microsoft.com/office/officeart/2008/layout/LinedList"/>
    <dgm:cxn modelId="{18D9E927-E2AF-4E98-B9B1-89FBD1905471}" type="presParOf" srcId="{A24FBD75-AD6A-46DA-99A4-ED7E29B03125}" destId="{EADCDED8-6915-48B5-ADFF-C1E7244B69C2}" srcOrd="2" destOrd="0" presId="urn:microsoft.com/office/officeart/2008/layout/LinedList"/>
    <dgm:cxn modelId="{4C747BF2-7563-43F2-B05E-FA9D7EFB9A5D}" type="presParOf" srcId="{A24FBD75-AD6A-46DA-99A4-ED7E29B03125}" destId="{7413F9BF-C544-42F4-908C-CF81B6F77D99}" srcOrd="3" destOrd="0" presId="urn:microsoft.com/office/officeart/2008/layout/LinedList"/>
    <dgm:cxn modelId="{EFC5E4F4-C297-468B-A47F-FAD26739757E}" type="presParOf" srcId="{7413F9BF-C544-42F4-908C-CF81B6F77D99}" destId="{22DDB5B7-F61D-4499-9549-1EA46FD857F8}" srcOrd="0" destOrd="0" presId="urn:microsoft.com/office/officeart/2008/layout/LinedList"/>
    <dgm:cxn modelId="{D97097C4-6D5F-49D8-800B-C4B764C1412D}" type="presParOf" srcId="{7413F9BF-C544-42F4-908C-CF81B6F77D99}" destId="{AB3B1FA1-05D9-4669-86BF-2A9E725B7335}" srcOrd="1" destOrd="0" presId="urn:microsoft.com/office/officeart/2008/layout/LinedList"/>
    <dgm:cxn modelId="{49E6ACFD-1F05-484B-8D44-CFE835321DF2}" type="presParOf" srcId="{A24FBD75-AD6A-46DA-99A4-ED7E29B03125}" destId="{AB759692-0C9A-411F-B96C-E1FCE15D2481}" srcOrd="4" destOrd="0" presId="urn:microsoft.com/office/officeart/2008/layout/LinedList"/>
    <dgm:cxn modelId="{4643CACE-9757-4D25-994D-DE4DAC509237}" type="presParOf" srcId="{A24FBD75-AD6A-46DA-99A4-ED7E29B03125}" destId="{19BEB696-E984-421D-8917-173ECB9A1B8C}" srcOrd="5" destOrd="0" presId="urn:microsoft.com/office/officeart/2008/layout/LinedList"/>
    <dgm:cxn modelId="{408E0DA3-B93E-4FC8-B4C3-1716B12050BD}" type="presParOf" srcId="{19BEB696-E984-421D-8917-173ECB9A1B8C}" destId="{C39B1CAF-EE12-4369-9B2B-4580A2B31261}" srcOrd="0" destOrd="0" presId="urn:microsoft.com/office/officeart/2008/layout/LinedList"/>
    <dgm:cxn modelId="{0B9D37E0-D1E0-4E80-92B0-0A06EB94AEA4}" type="presParOf" srcId="{19BEB696-E984-421D-8917-173ECB9A1B8C}" destId="{16BD880F-E1AB-46B5-91F6-6F41647E4209}" srcOrd="1" destOrd="0" presId="urn:microsoft.com/office/officeart/2008/layout/LinedList"/>
    <dgm:cxn modelId="{A2A26EF9-D5AD-4DFF-91B8-8F79ECDDFD1D}" type="presParOf" srcId="{A24FBD75-AD6A-46DA-99A4-ED7E29B03125}" destId="{727E1D83-4AA2-4935-84D8-01A240036AB6}" srcOrd="6" destOrd="0" presId="urn:microsoft.com/office/officeart/2008/layout/LinedList"/>
    <dgm:cxn modelId="{56ABD87E-9FC3-4E90-9682-99470A87D5F7}" type="presParOf" srcId="{A24FBD75-AD6A-46DA-99A4-ED7E29B03125}" destId="{DFD334DE-2490-4E3E-B75E-4CD29DBBD40F}" srcOrd="7" destOrd="0" presId="urn:microsoft.com/office/officeart/2008/layout/LinedList"/>
    <dgm:cxn modelId="{9B10E13A-8DA2-43E4-90FB-AAFAA8138663}" type="presParOf" srcId="{DFD334DE-2490-4E3E-B75E-4CD29DBBD40F}" destId="{009EE3D0-6F90-448E-867E-C53E7F154D1B}" srcOrd="0" destOrd="0" presId="urn:microsoft.com/office/officeart/2008/layout/LinedList"/>
    <dgm:cxn modelId="{2D5B88EE-6B1F-4667-ABBF-C9C033EDF5C6}" type="presParOf" srcId="{DFD334DE-2490-4E3E-B75E-4CD29DBBD40F}" destId="{8107B832-F75B-4F4E-8E81-8F2855039AEA}" srcOrd="1" destOrd="0" presId="urn:microsoft.com/office/officeart/2008/layout/LinedList"/>
    <dgm:cxn modelId="{BD3569E9-C366-407E-AC71-D30B584AA189}" type="presParOf" srcId="{A24FBD75-AD6A-46DA-99A4-ED7E29B03125}" destId="{CC5D2CD9-E6BA-42E0-8FE9-5E399D496B9D}" srcOrd="8" destOrd="0" presId="urn:microsoft.com/office/officeart/2008/layout/LinedList"/>
    <dgm:cxn modelId="{9AB24242-D483-4CBD-A102-F4F41E7A2BFA}" type="presParOf" srcId="{A24FBD75-AD6A-46DA-99A4-ED7E29B03125}" destId="{CC1117D0-4BF4-43AB-B157-6BFDE03416A5}" srcOrd="9" destOrd="0" presId="urn:microsoft.com/office/officeart/2008/layout/LinedList"/>
    <dgm:cxn modelId="{755CE3EC-23C8-4A78-B9EA-AC3883B2E289}" type="presParOf" srcId="{CC1117D0-4BF4-43AB-B157-6BFDE03416A5}" destId="{35C3A4F4-DB31-4467-B08D-02B4A4AF66A5}" srcOrd="0" destOrd="0" presId="urn:microsoft.com/office/officeart/2008/layout/LinedList"/>
    <dgm:cxn modelId="{2F6707E2-5965-4689-8670-31B26344B41B}" type="presParOf" srcId="{CC1117D0-4BF4-43AB-B157-6BFDE03416A5}" destId="{CD2ADA2F-D089-42E0-B377-5333E50DAA72}" srcOrd="1" destOrd="0" presId="urn:microsoft.com/office/officeart/2008/layout/LinedList"/>
    <dgm:cxn modelId="{B50091C8-FC7F-4155-93EC-930D89D5FF33}" type="presParOf" srcId="{A24FBD75-AD6A-46DA-99A4-ED7E29B03125}" destId="{17748453-96AC-44CF-B6FC-6AA0AE747097}" srcOrd="10" destOrd="0" presId="urn:microsoft.com/office/officeart/2008/layout/LinedList"/>
    <dgm:cxn modelId="{576A8F4E-C452-4FE4-ABBC-08F74B90A3F0}" type="presParOf" srcId="{A24FBD75-AD6A-46DA-99A4-ED7E29B03125}" destId="{8C18FAD1-AECC-4DAA-B075-61BC7007C733}" srcOrd="11" destOrd="0" presId="urn:microsoft.com/office/officeart/2008/layout/LinedList"/>
    <dgm:cxn modelId="{2B4441D6-A844-48D8-8230-1BD589AC2757}" type="presParOf" srcId="{8C18FAD1-AECC-4DAA-B075-61BC7007C733}" destId="{E0F13E7E-D9B0-4CE6-8F0C-FD461E17C397}" srcOrd="0" destOrd="0" presId="urn:microsoft.com/office/officeart/2008/layout/LinedList"/>
    <dgm:cxn modelId="{CD67BC98-4489-4EE7-9CA7-84B514D3BEB1}" type="presParOf" srcId="{8C18FAD1-AECC-4DAA-B075-61BC7007C733}" destId="{CA9BF60D-EEBE-42AF-A727-B0D647CBA7A3}" srcOrd="1" destOrd="0" presId="urn:microsoft.com/office/officeart/2008/layout/LinedList"/>
    <dgm:cxn modelId="{A9AAFCEE-00DC-4B99-BBC0-36D7BB00E958}" type="presParOf" srcId="{A24FBD75-AD6A-46DA-99A4-ED7E29B03125}" destId="{450E0A4C-8EEC-4638-B9C6-08325510EF8B}" srcOrd="12" destOrd="0" presId="urn:microsoft.com/office/officeart/2008/layout/LinedList"/>
    <dgm:cxn modelId="{247F6001-BB10-4719-9143-6A6BB111DD07}" type="presParOf" srcId="{A24FBD75-AD6A-46DA-99A4-ED7E29B03125}" destId="{1748EADA-F75B-4E0F-BB1F-DDBC812DB459}" srcOrd="13" destOrd="0" presId="urn:microsoft.com/office/officeart/2008/layout/LinedList"/>
    <dgm:cxn modelId="{E04DFBC3-769A-4824-A74C-23C90270CE9F}" type="presParOf" srcId="{1748EADA-F75B-4E0F-BB1F-DDBC812DB459}" destId="{3EC1E203-CBB8-4B10-B5A3-E6B031928297}" srcOrd="0" destOrd="0" presId="urn:microsoft.com/office/officeart/2008/layout/LinedList"/>
    <dgm:cxn modelId="{E205D759-EEAD-4C78-90D0-5816443B35BF}" type="presParOf" srcId="{1748EADA-F75B-4E0F-BB1F-DDBC812DB459}" destId="{3E2B4D61-78C7-4786-9259-F9EED6F4B5F5}" srcOrd="1" destOrd="0" presId="urn:microsoft.com/office/officeart/2008/layout/LinedList"/>
    <dgm:cxn modelId="{13578EE0-A936-463B-A150-0A60D1A155AD}" type="presParOf" srcId="{A24FBD75-AD6A-46DA-99A4-ED7E29B03125}" destId="{468F8B6B-4FDD-48B3-9301-89D0F8FD5E6D}" srcOrd="14" destOrd="0" presId="urn:microsoft.com/office/officeart/2008/layout/LinedList"/>
    <dgm:cxn modelId="{89237ABB-EC50-4628-9A6E-67EE2C4629BE}" type="presParOf" srcId="{A24FBD75-AD6A-46DA-99A4-ED7E29B03125}" destId="{49059CA4-0A2A-4DD4-BEF8-25D4601AC675}" srcOrd="15" destOrd="0" presId="urn:microsoft.com/office/officeart/2008/layout/LinedList"/>
    <dgm:cxn modelId="{3F6271D1-9172-4A1D-B197-BBE7D18DADFF}" type="presParOf" srcId="{49059CA4-0A2A-4DD4-BEF8-25D4601AC675}" destId="{1355E59B-DC3C-4A72-BEB3-1C7F7D812900}" srcOrd="0" destOrd="0" presId="urn:microsoft.com/office/officeart/2008/layout/LinedList"/>
    <dgm:cxn modelId="{469F3F0A-9A07-49DD-A613-0D06DADE73ED}" type="presParOf" srcId="{49059CA4-0A2A-4DD4-BEF8-25D4601AC675}" destId="{D2B87BB5-B4C4-43A8-871F-AFEBBDE4B01F}" srcOrd="1" destOrd="0" presId="urn:microsoft.com/office/officeart/2008/layout/LinedList"/>
    <dgm:cxn modelId="{AA87734F-CC41-4465-8685-008DA31FD496}" type="presParOf" srcId="{A24FBD75-AD6A-46DA-99A4-ED7E29B03125}" destId="{7D7422BF-E9AD-4C5E-98BF-654C85239AFE}" srcOrd="16" destOrd="0" presId="urn:microsoft.com/office/officeart/2008/layout/LinedList"/>
    <dgm:cxn modelId="{2349FEA2-7236-49D3-B67F-7EE239FC879A}" type="presParOf" srcId="{A24FBD75-AD6A-46DA-99A4-ED7E29B03125}" destId="{3D69737D-6365-45D5-A93E-733F667D5F43}" srcOrd="17" destOrd="0" presId="urn:microsoft.com/office/officeart/2008/layout/LinedList"/>
    <dgm:cxn modelId="{620ABEC1-770B-4192-A254-70CAD48FE6CF}" type="presParOf" srcId="{3D69737D-6365-45D5-A93E-733F667D5F43}" destId="{238434A5-6018-4137-A8F8-7D0F1E34ED18}" srcOrd="0" destOrd="0" presId="urn:microsoft.com/office/officeart/2008/layout/LinedList"/>
    <dgm:cxn modelId="{FE94544A-1B66-4B9F-AD97-F72827C9D301}" type="presParOf" srcId="{3D69737D-6365-45D5-A93E-733F667D5F43}" destId="{4EA24CAA-631B-42DC-9D81-86C09C40BC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EFF3C-B30C-4A05-8DC7-F5149E69C367}">
      <dgm:prSet/>
      <dgm:spPr/>
      <dgm:t>
        <a:bodyPr/>
        <a:lstStyle/>
        <a:p>
          <a:r>
            <a:rPr lang="en-US" dirty="0"/>
            <a:t>Goal: Foster rural businesses on rural commercial and industrial lands while protecting rural character.</a:t>
          </a:r>
        </a:p>
      </dgm:t>
    </dgm:pt>
    <dgm:pt modelId="{4A7E86B0-D173-487C-BE9C-98C1D9B3DEF2}" type="parTrans" cxnId="{3078031B-B8B5-4C31-8A6D-90624082B2B1}">
      <dgm:prSet/>
      <dgm:spPr/>
      <dgm:t>
        <a:bodyPr/>
        <a:lstStyle/>
        <a:p>
          <a:endParaRPr lang="en-US"/>
        </a:p>
      </dgm:t>
    </dgm:pt>
    <dgm:pt modelId="{20FEF6EE-701E-47DC-8190-C8E5EDC73B03}" type="sibTrans" cxnId="{3078031B-B8B5-4C31-8A6D-90624082B2B1}">
      <dgm:prSet/>
      <dgm:spPr/>
      <dgm:t>
        <a:bodyPr/>
        <a:lstStyle/>
        <a:p>
          <a:endParaRPr lang="en-US"/>
        </a:p>
      </dgm:t>
    </dgm:pt>
    <dgm:pt modelId="{C01E6EED-D370-48AD-89C6-99F52AA8A061}">
      <dgm:prSet/>
      <dgm:spPr/>
      <dgm:t>
        <a:bodyPr/>
        <a:lstStyle/>
        <a:p>
          <a:r>
            <a:rPr lang="en-US" dirty="0"/>
            <a:t>Update the zoning code to allow home-based cottage-type businesses and industries that do not negatively impact rural character.</a:t>
          </a:r>
        </a:p>
      </dgm:t>
    </dgm:pt>
    <dgm:pt modelId="{72A40D34-2908-4F4A-A9A6-A84C7B1BF055}" type="parTrans" cxnId="{7D6C5384-D05A-4E0E-B3F0-816CF421165F}">
      <dgm:prSet/>
      <dgm:spPr/>
      <dgm:t>
        <a:bodyPr/>
        <a:lstStyle/>
        <a:p>
          <a:endParaRPr lang="en-US"/>
        </a:p>
      </dgm:t>
    </dgm:pt>
    <dgm:pt modelId="{5953EFD2-DDBD-4D8E-93CC-9781D3C2530D}" type="sibTrans" cxnId="{7D6C5384-D05A-4E0E-B3F0-816CF421165F}">
      <dgm:prSet/>
      <dgm:spPr/>
      <dgm:t>
        <a:bodyPr/>
        <a:lstStyle/>
        <a:p>
          <a:endParaRPr lang="en-US"/>
        </a:p>
      </dgm:t>
    </dgm:pt>
    <dgm:pt modelId="{E6F4E40A-4661-4DF4-8B21-2FC2C0518B1E}">
      <dgm:prSet/>
      <dgm:spPr/>
      <dgm:t>
        <a:bodyPr/>
        <a:lstStyle/>
        <a:p>
          <a:r>
            <a:rPr lang="en-US" dirty="0"/>
            <a:t>Allow family day care providers in all zones that allow residential or commercial use.</a:t>
          </a:r>
        </a:p>
      </dgm:t>
    </dgm:pt>
    <dgm:pt modelId="{60C7264E-FCA9-4E34-A4A0-71870F527924}" type="parTrans" cxnId="{172845D4-5BDC-449E-BD17-C31426054A39}">
      <dgm:prSet/>
      <dgm:spPr/>
      <dgm:t>
        <a:bodyPr/>
        <a:lstStyle/>
        <a:p>
          <a:endParaRPr lang="en-US"/>
        </a:p>
      </dgm:t>
    </dgm:pt>
    <dgm:pt modelId="{48EBC14D-40D8-4D1F-BA3C-C2BAC7967DA3}" type="sibTrans" cxnId="{172845D4-5BDC-449E-BD17-C31426054A39}">
      <dgm:prSet/>
      <dgm:spPr/>
      <dgm:t>
        <a:bodyPr/>
        <a:lstStyle/>
        <a:p>
          <a:endParaRPr lang="en-US"/>
        </a:p>
      </dgm:t>
    </dgm:pt>
    <dgm:pt modelId="{0F6DB556-3EAF-4DAD-A392-8812A34F0162}">
      <dgm:prSet/>
      <dgm:spPr/>
      <dgm:t>
        <a:bodyPr/>
        <a:lstStyle/>
        <a:p>
          <a:r>
            <a:rPr lang="en-US" dirty="0"/>
            <a:t>Goal: Enable social gatherings and related business opportunities while ensuring that scale and activities are compatible with rural character and neighboring properties.</a:t>
          </a:r>
        </a:p>
      </dgm:t>
    </dgm:pt>
    <dgm:pt modelId="{66934D8B-31BB-41FD-80B2-F79B01B327C4}" type="parTrans" cxnId="{7E846579-9E64-4495-B7F0-652D59C7C6AF}">
      <dgm:prSet/>
      <dgm:spPr/>
      <dgm:t>
        <a:bodyPr/>
        <a:lstStyle/>
        <a:p>
          <a:endParaRPr lang="en-US"/>
        </a:p>
      </dgm:t>
    </dgm:pt>
    <dgm:pt modelId="{20B9457C-74BE-45A2-A2D7-E8E8A32E4F09}" type="sibTrans" cxnId="{7E846579-9E64-4495-B7F0-652D59C7C6AF}">
      <dgm:prSet/>
      <dgm:spPr/>
      <dgm:t>
        <a:bodyPr/>
        <a:lstStyle/>
        <a:p>
          <a:endParaRPr lang="en-US"/>
        </a:p>
      </dgm:t>
    </dgm:pt>
    <dgm:pt modelId="{8EF4372B-E3EF-4188-BC79-A1B71B17C0C4}">
      <dgm:prSet/>
      <dgm:spPr/>
      <dgm:t>
        <a:bodyPr/>
        <a:lstStyle/>
        <a:p>
          <a:r>
            <a:rPr lang="en-US" dirty="0"/>
            <a:t>Establish and conduct outreach on standards for events to minimize impacts.</a:t>
          </a:r>
        </a:p>
      </dgm:t>
    </dgm:pt>
    <dgm:pt modelId="{F8B28044-1251-485A-9539-1A33A855D3AF}" type="parTrans" cxnId="{4ED4400D-8365-49FA-AE11-0D2A0B85CFFB}">
      <dgm:prSet/>
      <dgm:spPr/>
      <dgm:t>
        <a:bodyPr/>
        <a:lstStyle/>
        <a:p>
          <a:endParaRPr lang="en-US"/>
        </a:p>
      </dgm:t>
    </dgm:pt>
    <dgm:pt modelId="{DAD0C1AA-C0FE-47B2-82CA-CAA95818E4F0}" type="sibTrans" cxnId="{4ED4400D-8365-49FA-AE11-0D2A0B85CFFB}">
      <dgm:prSet/>
      <dgm:spPr/>
      <dgm:t>
        <a:bodyPr/>
        <a:lstStyle/>
        <a:p>
          <a:endParaRPr lang="en-US"/>
        </a:p>
      </dgm:t>
    </dgm:pt>
    <dgm:pt modelId="{71AE546D-21FB-404D-9FCA-57DD6871C3BE}">
      <dgm:prSet/>
      <dgm:spPr/>
      <dgm:t>
        <a:bodyPr/>
        <a:lstStyle/>
        <a:p>
          <a:r>
            <a:rPr lang="en-US" dirty="0"/>
            <a:t>Allow flexibility for temporary or seasonal events while ensuring they do not cause long-term land use conflicts.</a:t>
          </a:r>
        </a:p>
      </dgm:t>
    </dgm:pt>
    <dgm:pt modelId="{F5B50EDA-38B3-4C51-B4D9-8078B04783F4}" type="parTrans" cxnId="{4B8D1B0A-EDAC-4CFB-B5D7-3028BF8B509D}">
      <dgm:prSet/>
      <dgm:spPr/>
      <dgm:t>
        <a:bodyPr/>
        <a:lstStyle/>
        <a:p>
          <a:endParaRPr lang="en-US"/>
        </a:p>
      </dgm:t>
    </dgm:pt>
    <dgm:pt modelId="{5E1E48F0-276F-41BE-954B-6F884E3858FF}" type="sibTrans" cxnId="{4B8D1B0A-EDAC-4CFB-B5D7-3028BF8B509D}">
      <dgm:prSet/>
      <dgm:spPr/>
      <dgm:t>
        <a:bodyPr/>
        <a:lstStyle/>
        <a:p>
          <a:endParaRPr lang="en-US"/>
        </a:p>
      </dgm:t>
    </dgm:pt>
    <dgm:pt modelId="{99F140AF-EFE5-4AE0-B562-81FB14805EE7}">
      <dgm:prSet/>
      <dgm:spPr/>
      <dgm:t>
        <a:bodyPr/>
        <a:lstStyle/>
        <a:p>
          <a:r>
            <a:rPr lang="en-US" dirty="0"/>
            <a:t>Goal: Increase the availability of child care to rural residents.</a:t>
          </a:r>
        </a:p>
      </dgm:t>
    </dgm:pt>
    <dgm:pt modelId="{09F2F8EC-6C31-4641-BA24-D8945EAB937C}" type="parTrans" cxnId="{1AA3CE5A-32F0-495F-A568-CC8A53304E84}">
      <dgm:prSet/>
      <dgm:spPr/>
      <dgm:t>
        <a:bodyPr/>
        <a:lstStyle/>
        <a:p>
          <a:endParaRPr lang="en-US"/>
        </a:p>
      </dgm:t>
    </dgm:pt>
    <dgm:pt modelId="{3331B8DB-DD9D-4D46-A39D-1CC7D09C4B6A}" type="sibTrans" cxnId="{1AA3CE5A-32F0-495F-A568-CC8A53304E84}">
      <dgm:prSet/>
      <dgm:spPr/>
      <dgm:t>
        <a:bodyPr/>
        <a:lstStyle/>
        <a:p>
          <a:endParaRPr lang="en-US"/>
        </a:p>
      </dgm:t>
    </dgm:pt>
    <dgm:pt modelId="{72686A58-DCEB-49D7-B642-E3F708316070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8E526E59-0BA0-42E2-A209-7EBA69719D2A}" type="pres">
      <dgm:prSet presAssocID="{BD7EFF3C-B30C-4A05-8DC7-F5149E69C3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B35787-44C5-48FE-9AD8-9763CA4C9393}" type="pres">
      <dgm:prSet presAssocID="{BD7EFF3C-B30C-4A05-8DC7-F5149E69C367}" presName="childText" presStyleLbl="revTx" presStyleIdx="0" presStyleCnt="3">
        <dgm:presLayoutVars>
          <dgm:bulletEnabled val="1"/>
        </dgm:presLayoutVars>
      </dgm:prSet>
      <dgm:spPr/>
    </dgm:pt>
    <dgm:pt modelId="{25A77D79-16F4-4CB4-8BCD-591D23F64EDF}" type="pres">
      <dgm:prSet presAssocID="{99F140AF-EFE5-4AE0-B562-81FB14805EE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19D8AB-33C8-4F98-BDF1-44487838FC31}" type="pres">
      <dgm:prSet presAssocID="{99F140AF-EFE5-4AE0-B562-81FB14805EE7}" presName="childText" presStyleLbl="revTx" presStyleIdx="1" presStyleCnt="3">
        <dgm:presLayoutVars>
          <dgm:bulletEnabled val="1"/>
        </dgm:presLayoutVars>
      </dgm:prSet>
      <dgm:spPr/>
    </dgm:pt>
    <dgm:pt modelId="{A934019D-CF95-44B0-89A3-69AB4F3EDC0F}" type="pres">
      <dgm:prSet presAssocID="{0F6DB556-3EAF-4DAD-A392-8812A34F016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84F718F-520D-458D-8533-82FEE9FC6DE7}" type="pres">
      <dgm:prSet presAssocID="{0F6DB556-3EAF-4DAD-A392-8812A34F016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D395608-E45E-4C75-BB38-7D94CCC3E1EB}" type="presOf" srcId="{E6F4E40A-4661-4DF4-8B21-2FC2C0518B1E}" destId="{9119D8AB-33C8-4F98-BDF1-44487838FC31}" srcOrd="0" destOrd="0" presId="urn:microsoft.com/office/officeart/2005/8/layout/vList2"/>
    <dgm:cxn modelId="{4B8D1B0A-EDAC-4CFB-B5D7-3028BF8B509D}" srcId="{0F6DB556-3EAF-4DAD-A392-8812A34F0162}" destId="{71AE546D-21FB-404D-9FCA-57DD6871C3BE}" srcOrd="1" destOrd="0" parTransId="{F5B50EDA-38B3-4C51-B4D9-8078B04783F4}" sibTransId="{5E1E48F0-276F-41BE-954B-6F884E3858FF}"/>
    <dgm:cxn modelId="{4ED4400D-8365-49FA-AE11-0D2A0B85CFFB}" srcId="{0F6DB556-3EAF-4DAD-A392-8812A34F0162}" destId="{8EF4372B-E3EF-4188-BC79-A1B71B17C0C4}" srcOrd="0" destOrd="0" parTransId="{F8B28044-1251-485A-9539-1A33A855D3AF}" sibTransId="{DAD0C1AA-C0FE-47B2-82CA-CAA95818E4F0}"/>
    <dgm:cxn modelId="{3078031B-B8B5-4C31-8A6D-90624082B2B1}" srcId="{C373CC49-1BB6-4FC2-95AA-4F8BD6FDE56D}" destId="{BD7EFF3C-B30C-4A05-8DC7-F5149E69C367}" srcOrd="0" destOrd="0" parTransId="{4A7E86B0-D173-487C-BE9C-98C1D9B3DEF2}" sibTransId="{20FEF6EE-701E-47DC-8190-C8E5EDC73B03}"/>
    <dgm:cxn modelId="{9F7A3332-5E51-481F-B00C-5351CA2F0EA1}" type="presOf" srcId="{C01E6EED-D370-48AD-89C6-99F52AA8A061}" destId="{E2B35787-44C5-48FE-9AD8-9763CA4C9393}" srcOrd="0" destOrd="0" presId="urn:microsoft.com/office/officeart/2005/8/layout/vList2"/>
    <dgm:cxn modelId="{2646503D-8EE3-43E8-93ED-DCC87DE4AACC}" type="presOf" srcId="{8EF4372B-E3EF-4188-BC79-A1B71B17C0C4}" destId="{184F718F-520D-458D-8533-82FEE9FC6DE7}" srcOrd="0" destOrd="0" presId="urn:microsoft.com/office/officeart/2005/8/layout/vList2"/>
    <dgm:cxn modelId="{51997242-E442-459C-AFD0-5EED69E477B0}" type="presOf" srcId="{99F140AF-EFE5-4AE0-B562-81FB14805EE7}" destId="{25A77D79-16F4-4CB4-8BCD-591D23F64EDF}" srcOrd="0" destOrd="0" presId="urn:microsoft.com/office/officeart/2005/8/layout/vList2"/>
    <dgm:cxn modelId="{55457C6E-D4FF-47A6-828B-3FD90BB21999}" type="presOf" srcId="{C373CC49-1BB6-4FC2-95AA-4F8BD6FDE56D}" destId="{72686A58-DCEB-49D7-B642-E3F708316070}" srcOrd="0" destOrd="0" presId="urn:microsoft.com/office/officeart/2005/8/layout/vList2"/>
    <dgm:cxn modelId="{0386E676-052F-4E13-8246-20A0D06EC224}" type="presOf" srcId="{0F6DB556-3EAF-4DAD-A392-8812A34F0162}" destId="{A934019D-CF95-44B0-89A3-69AB4F3EDC0F}" srcOrd="0" destOrd="0" presId="urn:microsoft.com/office/officeart/2005/8/layout/vList2"/>
    <dgm:cxn modelId="{7E846579-9E64-4495-B7F0-652D59C7C6AF}" srcId="{C373CC49-1BB6-4FC2-95AA-4F8BD6FDE56D}" destId="{0F6DB556-3EAF-4DAD-A392-8812A34F0162}" srcOrd="2" destOrd="0" parTransId="{66934D8B-31BB-41FD-80B2-F79B01B327C4}" sibTransId="{20B9457C-74BE-45A2-A2D7-E8E8A32E4F09}"/>
    <dgm:cxn modelId="{1AA3CE5A-32F0-495F-A568-CC8A53304E84}" srcId="{C373CC49-1BB6-4FC2-95AA-4F8BD6FDE56D}" destId="{99F140AF-EFE5-4AE0-B562-81FB14805EE7}" srcOrd="1" destOrd="0" parTransId="{09F2F8EC-6C31-4641-BA24-D8945EAB937C}" sibTransId="{3331B8DB-DD9D-4D46-A39D-1CC7D09C4B6A}"/>
    <dgm:cxn modelId="{7D6C5384-D05A-4E0E-B3F0-816CF421165F}" srcId="{BD7EFF3C-B30C-4A05-8DC7-F5149E69C367}" destId="{C01E6EED-D370-48AD-89C6-99F52AA8A061}" srcOrd="0" destOrd="0" parTransId="{72A40D34-2908-4F4A-A9A6-A84C7B1BF055}" sibTransId="{5953EFD2-DDBD-4D8E-93CC-9781D3C2530D}"/>
    <dgm:cxn modelId="{BBE160A9-AD15-4F49-AF17-6515C7AE45C7}" type="presOf" srcId="{71AE546D-21FB-404D-9FCA-57DD6871C3BE}" destId="{184F718F-520D-458D-8533-82FEE9FC6DE7}" srcOrd="0" destOrd="1" presId="urn:microsoft.com/office/officeart/2005/8/layout/vList2"/>
    <dgm:cxn modelId="{80450FBB-40AD-4C1C-9C08-5E92B8056C2C}" type="presOf" srcId="{BD7EFF3C-B30C-4A05-8DC7-F5149E69C367}" destId="{8E526E59-0BA0-42E2-A209-7EBA69719D2A}" srcOrd="0" destOrd="0" presId="urn:microsoft.com/office/officeart/2005/8/layout/vList2"/>
    <dgm:cxn modelId="{172845D4-5BDC-449E-BD17-C31426054A39}" srcId="{99F140AF-EFE5-4AE0-B562-81FB14805EE7}" destId="{E6F4E40A-4661-4DF4-8B21-2FC2C0518B1E}" srcOrd="0" destOrd="0" parTransId="{60C7264E-FCA9-4E34-A4A0-71870F527924}" sibTransId="{48EBC14D-40D8-4D1F-BA3C-C2BAC7967DA3}"/>
    <dgm:cxn modelId="{C2C1EBF0-661B-40A6-904F-12EEB557E174}" type="presParOf" srcId="{72686A58-DCEB-49D7-B642-E3F708316070}" destId="{8E526E59-0BA0-42E2-A209-7EBA69719D2A}" srcOrd="0" destOrd="0" presId="urn:microsoft.com/office/officeart/2005/8/layout/vList2"/>
    <dgm:cxn modelId="{1ED04549-C90E-40C1-93B6-A72B1AB99AAD}" type="presParOf" srcId="{72686A58-DCEB-49D7-B642-E3F708316070}" destId="{E2B35787-44C5-48FE-9AD8-9763CA4C9393}" srcOrd="1" destOrd="0" presId="urn:microsoft.com/office/officeart/2005/8/layout/vList2"/>
    <dgm:cxn modelId="{C49C5C60-7302-4D33-8969-1DED8E0EB312}" type="presParOf" srcId="{72686A58-DCEB-49D7-B642-E3F708316070}" destId="{25A77D79-16F4-4CB4-8BCD-591D23F64EDF}" srcOrd="2" destOrd="0" presId="urn:microsoft.com/office/officeart/2005/8/layout/vList2"/>
    <dgm:cxn modelId="{3ABCBCCA-946A-4F4D-ACC9-E9D76E1FED39}" type="presParOf" srcId="{72686A58-DCEB-49D7-B642-E3F708316070}" destId="{9119D8AB-33C8-4F98-BDF1-44487838FC31}" srcOrd="3" destOrd="0" presId="urn:microsoft.com/office/officeart/2005/8/layout/vList2"/>
    <dgm:cxn modelId="{0266B349-27F6-450C-9B9A-EE4F7EB6E3FC}" type="presParOf" srcId="{72686A58-DCEB-49D7-B642-E3F708316070}" destId="{A934019D-CF95-44B0-89A3-69AB4F3EDC0F}" srcOrd="4" destOrd="0" presId="urn:microsoft.com/office/officeart/2005/8/layout/vList2"/>
    <dgm:cxn modelId="{D397EFA6-FA47-4116-9014-7D312C5FA5A6}" type="presParOf" srcId="{72686A58-DCEB-49D7-B642-E3F708316070}" destId="{184F718F-520D-458D-8533-82FEE9FC6DE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Goal: Maintain appropriate rural levels of service for public services and facilities.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CF320C16-D07C-4836-BF54-7485B41EF7E3}">
      <dgm:prSet/>
      <dgm:spPr/>
      <dgm:t>
        <a:bodyPr/>
        <a:lstStyle/>
        <a:p>
          <a:r>
            <a:rPr lang="en-US"/>
            <a:t>Prioritize maintenance of existing facilities and services without creating capacity for urban-level growth.</a:t>
          </a:r>
        </a:p>
      </dgm:t>
    </dgm:pt>
    <dgm:pt modelId="{928CBD15-AE0A-4D45-A175-F410E5A20AEE}" type="parTrans" cxnId="{F0BF781D-E39E-4120-8D87-1A19A8B97DBD}">
      <dgm:prSet/>
      <dgm:spPr/>
      <dgm:t>
        <a:bodyPr/>
        <a:lstStyle/>
        <a:p>
          <a:endParaRPr lang="en-US"/>
        </a:p>
      </dgm:t>
    </dgm:pt>
    <dgm:pt modelId="{86ADACED-21B2-4C30-8559-772232C0DF9A}" type="sibTrans" cxnId="{F0BF781D-E39E-4120-8D87-1A19A8B97DBD}">
      <dgm:prSet/>
      <dgm:spPr/>
      <dgm:t>
        <a:bodyPr/>
        <a:lstStyle/>
        <a:p>
          <a:endParaRPr lang="en-US"/>
        </a:p>
      </dgm:t>
    </dgm:pt>
    <dgm:pt modelId="{8F3BBB3A-17AD-4FA1-B074-645B09B251B0}">
      <dgm:prSet/>
      <dgm:spPr/>
      <dgm:t>
        <a:bodyPr/>
        <a:lstStyle/>
        <a:p>
          <a:r>
            <a:rPr lang="en-US"/>
            <a:t>Evaluate potential options for improvements to public transit in the rural area.</a:t>
          </a:r>
        </a:p>
      </dgm:t>
    </dgm:pt>
    <dgm:pt modelId="{B7071D6A-020A-40F5-A03C-B56A0F53364D}" type="parTrans" cxnId="{F2B1E9CF-9A6D-46B7-A1D6-3EFAF64D0FA2}">
      <dgm:prSet/>
      <dgm:spPr/>
      <dgm:t>
        <a:bodyPr/>
        <a:lstStyle/>
        <a:p>
          <a:endParaRPr lang="en-US"/>
        </a:p>
      </dgm:t>
    </dgm:pt>
    <dgm:pt modelId="{37DA43B4-3439-4D46-9335-71EF802F1CCF}" type="sibTrans" cxnId="{F2B1E9CF-9A6D-46B7-A1D6-3EFAF64D0FA2}">
      <dgm:prSet/>
      <dgm:spPr/>
      <dgm:t>
        <a:bodyPr/>
        <a:lstStyle/>
        <a:p>
          <a:endParaRPr lang="en-US"/>
        </a:p>
      </dgm:t>
    </dgm:pt>
    <dgm:pt modelId="{9140AAD8-5316-4637-B4C0-D641173E6E50}">
      <dgm:prSet/>
      <dgm:spPr/>
      <dgm:t>
        <a:bodyPr/>
        <a:lstStyle/>
        <a:p>
          <a:r>
            <a:rPr lang="en-US"/>
            <a:t>Update the comp plan to address development of battery energy storage systems (BESS) and large-scale data centers in rural areas.</a:t>
          </a:r>
        </a:p>
      </dgm:t>
    </dgm:pt>
    <dgm:pt modelId="{FBE0A1A9-FED3-4D0D-8909-A6AF10DB39EF}" type="parTrans" cxnId="{9C4255ED-5941-44E9-937D-353A63331C39}">
      <dgm:prSet/>
      <dgm:spPr/>
      <dgm:t>
        <a:bodyPr/>
        <a:lstStyle/>
        <a:p>
          <a:endParaRPr lang="en-US"/>
        </a:p>
      </dgm:t>
    </dgm:pt>
    <dgm:pt modelId="{C5CE246C-A8FF-4B82-BDC0-05AB88114080}" type="sibTrans" cxnId="{9C4255ED-5941-44E9-937D-353A63331C39}">
      <dgm:prSet/>
      <dgm:spPr/>
      <dgm:t>
        <a:bodyPr/>
        <a:lstStyle/>
        <a:p>
          <a:endParaRPr lang="en-US"/>
        </a:p>
      </dgm:t>
    </dgm:pt>
    <dgm:pt modelId="{4E46E5D6-E14C-4C86-A984-186A9ED24672}">
      <dgm:prSet/>
      <dgm:spPr/>
      <dgm:t>
        <a:bodyPr/>
        <a:lstStyle/>
        <a:p>
          <a:r>
            <a:rPr lang="en-US"/>
            <a:t>Goal: Sustain the character of Type I LAMIRDSs through appropriate infill and development.</a:t>
          </a:r>
        </a:p>
      </dgm:t>
    </dgm:pt>
    <dgm:pt modelId="{3EDF50D7-BEE3-4A01-B08B-9D77B8A5D4D9}" type="parTrans" cxnId="{74E07C9E-FBD0-45F7-8ACD-8DE1FD8445C9}">
      <dgm:prSet/>
      <dgm:spPr/>
      <dgm:t>
        <a:bodyPr/>
        <a:lstStyle/>
        <a:p>
          <a:endParaRPr lang="en-US"/>
        </a:p>
      </dgm:t>
    </dgm:pt>
    <dgm:pt modelId="{52B642A4-DB73-400F-B5EA-66422F26D587}" type="sibTrans" cxnId="{74E07C9E-FBD0-45F7-8ACD-8DE1FD8445C9}">
      <dgm:prSet/>
      <dgm:spPr/>
      <dgm:t>
        <a:bodyPr/>
        <a:lstStyle/>
        <a:p>
          <a:endParaRPr lang="en-US"/>
        </a:p>
      </dgm:t>
    </dgm:pt>
    <dgm:pt modelId="{8FC3DB27-6862-40CE-9FB8-8B826E477998}">
      <dgm:prSet/>
      <dgm:spPr/>
      <dgm:t>
        <a:bodyPr/>
        <a:lstStyle/>
        <a:p>
          <a:r>
            <a:rPr lang="en-US"/>
            <a:t>Allow creation and expansion of essential rural retail services in Type I LAMIRDs.</a:t>
          </a:r>
        </a:p>
      </dgm:t>
    </dgm:pt>
    <dgm:pt modelId="{56D3915C-C1CC-4A65-83C6-4BF0D9D77726}" type="parTrans" cxnId="{B679EE3C-18E8-484F-B3EC-732E57D8B4FC}">
      <dgm:prSet/>
      <dgm:spPr/>
      <dgm:t>
        <a:bodyPr/>
        <a:lstStyle/>
        <a:p>
          <a:endParaRPr lang="en-US"/>
        </a:p>
      </dgm:t>
    </dgm:pt>
    <dgm:pt modelId="{E6F2C631-A9F0-4DD4-84A2-4DA2E457F2B1}" type="sibTrans" cxnId="{B679EE3C-18E8-484F-B3EC-732E57D8B4FC}">
      <dgm:prSet/>
      <dgm:spPr/>
      <dgm:t>
        <a:bodyPr/>
        <a:lstStyle/>
        <a:p>
          <a:endParaRPr lang="en-US"/>
        </a:p>
      </dgm:t>
    </dgm:pt>
    <dgm:pt modelId="{0BBDDCBC-A8A2-4758-B5E8-87C558F34D2D}">
      <dgm:prSet/>
      <dgm:spPr/>
      <dgm:t>
        <a:bodyPr/>
        <a:lstStyle/>
        <a:p>
          <a:r>
            <a:rPr lang="en-US"/>
            <a:t>Update development regulations for Type I LAMIRDS to allow appropriate infill.</a:t>
          </a:r>
        </a:p>
      </dgm:t>
    </dgm:pt>
    <dgm:pt modelId="{C814B18D-BA26-4692-9AB0-D2273F27A964}" type="parTrans" cxnId="{6342CF24-A134-4024-8D10-BB97769FD9A1}">
      <dgm:prSet/>
      <dgm:spPr/>
      <dgm:t>
        <a:bodyPr/>
        <a:lstStyle/>
        <a:p>
          <a:endParaRPr lang="en-US"/>
        </a:p>
      </dgm:t>
    </dgm:pt>
    <dgm:pt modelId="{06277444-B146-4E1B-8756-7AD7525493AE}" type="sibTrans" cxnId="{6342CF24-A134-4024-8D10-BB97769FD9A1}">
      <dgm:prSet/>
      <dgm:spPr/>
      <dgm:t>
        <a:bodyPr/>
        <a:lstStyle/>
        <a:p>
          <a:endParaRPr lang="en-US"/>
        </a:p>
      </dgm:t>
    </dgm:pt>
    <dgm:pt modelId="{4E1A5DFE-1AE7-4F8D-B397-D4089363B021}">
      <dgm:prSet/>
      <dgm:spPr/>
      <dgm:t>
        <a:bodyPr/>
        <a:lstStyle/>
        <a:p>
          <a:r>
            <a:rPr lang="en-US"/>
            <a:t>Consider allowing "middle housing" in Type I LAMIRDS where appropriate.</a:t>
          </a:r>
        </a:p>
      </dgm:t>
    </dgm:pt>
    <dgm:pt modelId="{0B98BA0C-D549-440C-BAB9-4FF631114112}" type="parTrans" cxnId="{59C44A6A-F41D-45DA-88C4-003063EC151D}">
      <dgm:prSet/>
      <dgm:spPr/>
      <dgm:t>
        <a:bodyPr/>
        <a:lstStyle/>
        <a:p>
          <a:endParaRPr lang="en-US"/>
        </a:p>
      </dgm:t>
    </dgm:pt>
    <dgm:pt modelId="{FEE6D23F-C38D-46F5-A8E5-A36312DA549D}" type="sibTrans" cxnId="{59C44A6A-F41D-45DA-88C4-003063EC151D}">
      <dgm:prSet/>
      <dgm:spPr/>
      <dgm:t>
        <a:bodyPr/>
        <a:lstStyle/>
        <a:p>
          <a:endParaRPr lang="en-US"/>
        </a:p>
      </dgm:t>
    </dgm:pt>
    <dgm:pt modelId="{BAE672EE-F345-429A-901C-4B475BBDE2F9}">
      <dgm:prSet/>
      <dgm:spPr/>
      <dgm:t>
        <a:bodyPr/>
        <a:lstStyle/>
        <a:p>
          <a:r>
            <a:rPr lang="en-US"/>
            <a:t>Goal: Enhance rural walkability and bikeability.</a:t>
          </a:r>
        </a:p>
      </dgm:t>
    </dgm:pt>
    <dgm:pt modelId="{39F535F0-9D08-418B-80E5-307B3FDFFEB4}" type="parTrans" cxnId="{FDDDAB91-F3CF-4BDE-8790-964CDC44674E}">
      <dgm:prSet/>
      <dgm:spPr/>
      <dgm:t>
        <a:bodyPr/>
        <a:lstStyle/>
        <a:p>
          <a:endParaRPr lang="en-US"/>
        </a:p>
      </dgm:t>
    </dgm:pt>
    <dgm:pt modelId="{DCDE3A4B-55CC-4EB3-AA21-47829E01DE37}" type="sibTrans" cxnId="{FDDDAB91-F3CF-4BDE-8790-964CDC44674E}">
      <dgm:prSet/>
      <dgm:spPr/>
      <dgm:t>
        <a:bodyPr/>
        <a:lstStyle/>
        <a:p>
          <a:endParaRPr lang="en-US"/>
        </a:p>
      </dgm:t>
    </dgm:pt>
    <dgm:pt modelId="{3798D829-042B-4172-8C12-9113E7CD8753}">
      <dgm:prSet/>
      <dgm:spPr/>
      <dgm:t>
        <a:bodyPr/>
        <a:lstStyle/>
        <a:p>
          <a:r>
            <a:rPr lang="en-US"/>
            <a:t>Encourage rural development patterns that provide safe, accessible pedestrian and bicycle connections.</a:t>
          </a:r>
        </a:p>
      </dgm:t>
    </dgm:pt>
    <dgm:pt modelId="{3F5D7F1A-2883-46D5-8938-649FBADFE147}" type="parTrans" cxnId="{7BEC802C-F4C5-4C55-9E9C-F871821427C2}">
      <dgm:prSet/>
      <dgm:spPr/>
      <dgm:t>
        <a:bodyPr/>
        <a:lstStyle/>
        <a:p>
          <a:endParaRPr lang="en-US"/>
        </a:p>
      </dgm:t>
    </dgm:pt>
    <dgm:pt modelId="{E8055002-0983-4E5F-9121-FEE85D5CBE2B}" type="sibTrans" cxnId="{7BEC802C-F4C5-4C55-9E9C-F871821427C2}">
      <dgm:prSet/>
      <dgm:spPr/>
      <dgm:t>
        <a:bodyPr/>
        <a:lstStyle/>
        <a:p>
          <a:endParaRPr lang="en-US"/>
        </a:p>
      </dgm:t>
    </dgm:pt>
    <dgm:pt modelId="{550F621F-E7F4-4E33-B609-5A77342BCF76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B8E0897D-9180-4A1B-A60C-8FCB1A1ED98C}" type="pres">
      <dgm:prSet presAssocID="{67DDBC9A-AB2F-433D-97A0-D9FC6F4529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C4C877-95B5-4D14-9DB7-3071CD4FB4B8}" type="pres">
      <dgm:prSet presAssocID="{67DDBC9A-AB2F-433D-97A0-D9FC6F4529C7}" presName="childText" presStyleLbl="revTx" presStyleIdx="0" presStyleCnt="3">
        <dgm:presLayoutVars>
          <dgm:bulletEnabled val="1"/>
        </dgm:presLayoutVars>
      </dgm:prSet>
      <dgm:spPr/>
    </dgm:pt>
    <dgm:pt modelId="{D5F1ED07-440F-4726-9939-F9225C757ABE}" type="pres">
      <dgm:prSet presAssocID="{4E46E5D6-E14C-4C86-A984-186A9ED246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E3AD34-8392-40E8-B736-CCC78A32422A}" type="pres">
      <dgm:prSet presAssocID="{4E46E5D6-E14C-4C86-A984-186A9ED24672}" presName="childText" presStyleLbl="revTx" presStyleIdx="1" presStyleCnt="3">
        <dgm:presLayoutVars>
          <dgm:bulletEnabled val="1"/>
        </dgm:presLayoutVars>
      </dgm:prSet>
      <dgm:spPr/>
    </dgm:pt>
    <dgm:pt modelId="{8C14DA41-0E77-4643-BBCF-9C887312A764}" type="pres">
      <dgm:prSet presAssocID="{BAE672EE-F345-429A-901C-4B475BBDE2F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173B357-E38E-478D-8E8D-DEC66ECC86C4}" type="pres">
      <dgm:prSet presAssocID="{BAE672EE-F345-429A-901C-4B475BBDE2F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D1DB900-A244-4A2B-9319-9A022C5E09A1}" type="presOf" srcId="{3798D829-042B-4172-8C12-9113E7CD8753}" destId="{A173B357-E38E-478D-8E8D-DEC66ECC86C4}" srcOrd="0" destOrd="0" presId="urn:microsoft.com/office/officeart/2005/8/layout/vList2"/>
    <dgm:cxn modelId="{04FF5E15-C573-445E-9736-181F3576CFA4}" type="presOf" srcId="{8FC3DB27-6862-40CE-9FB8-8B826E477998}" destId="{C4E3AD34-8392-40E8-B736-CCC78A32422A}" srcOrd="0" destOrd="0" presId="urn:microsoft.com/office/officeart/2005/8/layout/vList2"/>
    <dgm:cxn modelId="{2DA98417-EC31-4F9A-90BD-BCD798FA2E57}" type="presOf" srcId="{4E46E5D6-E14C-4C86-A984-186A9ED24672}" destId="{D5F1ED07-440F-4726-9939-F9225C757ABE}" srcOrd="0" destOrd="0" presId="urn:microsoft.com/office/officeart/2005/8/layout/vList2"/>
    <dgm:cxn modelId="{F0BF781D-E39E-4120-8D87-1A19A8B97DBD}" srcId="{67DDBC9A-AB2F-433D-97A0-D9FC6F4529C7}" destId="{CF320C16-D07C-4836-BF54-7485B41EF7E3}" srcOrd="0" destOrd="0" parTransId="{928CBD15-AE0A-4D45-A175-F410E5A20AEE}" sibTransId="{86ADACED-21B2-4C30-8559-772232C0DF9A}"/>
    <dgm:cxn modelId="{6342CF24-A134-4024-8D10-BB97769FD9A1}" srcId="{4E46E5D6-E14C-4C86-A984-186A9ED24672}" destId="{0BBDDCBC-A8A2-4758-B5E8-87C558F34D2D}" srcOrd="1" destOrd="0" parTransId="{C814B18D-BA26-4692-9AB0-D2273F27A964}" sibTransId="{06277444-B146-4E1B-8756-7AD7525493AE}"/>
    <dgm:cxn modelId="{7BEC802C-F4C5-4C55-9E9C-F871821427C2}" srcId="{BAE672EE-F345-429A-901C-4B475BBDE2F9}" destId="{3798D829-042B-4172-8C12-9113E7CD8753}" srcOrd="0" destOrd="0" parTransId="{3F5D7F1A-2883-46D5-8938-649FBADFE147}" sibTransId="{E8055002-0983-4E5F-9121-FEE85D5CBE2B}"/>
    <dgm:cxn modelId="{B679EE3C-18E8-484F-B3EC-732E57D8B4FC}" srcId="{4E46E5D6-E14C-4C86-A984-186A9ED24672}" destId="{8FC3DB27-6862-40CE-9FB8-8B826E477998}" srcOrd="0" destOrd="0" parTransId="{56D3915C-C1CC-4A65-83C6-4BF0D9D77726}" sibTransId="{E6F2C631-A9F0-4DD4-84A2-4DA2E457F2B1}"/>
    <dgm:cxn modelId="{BE33C961-837A-471D-B1A0-B114FD3D4083}" type="presOf" srcId="{8F3BBB3A-17AD-4FA1-B074-645B09B251B0}" destId="{8FC4C877-95B5-4D14-9DB7-3071CD4FB4B8}" srcOrd="0" destOrd="1" presId="urn:microsoft.com/office/officeart/2005/8/layout/vList2"/>
    <dgm:cxn modelId="{8B6EDC47-678B-4E97-8FEE-5AB95ED53B3C}" type="presOf" srcId="{CF320C16-D07C-4836-BF54-7485B41EF7E3}" destId="{8FC4C877-95B5-4D14-9DB7-3071CD4FB4B8}" srcOrd="0" destOrd="0" presId="urn:microsoft.com/office/officeart/2005/8/layout/vList2"/>
    <dgm:cxn modelId="{59C44A6A-F41D-45DA-88C4-003063EC151D}" srcId="{4E46E5D6-E14C-4C86-A984-186A9ED24672}" destId="{4E1A5DFE-1AE7-4F8D-B397-D4089363B021}" srcOrd="2" destOrd="0" parTransId="{0B98BA0C-D549-440C-BAB9-4FF631114112}" sibTransId="{FEE6D23F-C38D-46F5-A8E5-A36312DA549D}"/>
    <dgm:cxn modelId="{1F11AF6B-21C8-468E-9D80-3728A15809E7}" type="presOf" srcId="{4E1A5DFE-1AE7-4F8D-B397-D4089363B021}" destId="{C4E3AD34-8392-40E8-B736-CCC78A32422A}" srcOrd="0" destOrd="2" presId="urn:microsoft.com/office/officeart/2005/8/layout/vList2"/>
    <dgm:cxn modelId="{320D7270-77A1-4941-BF3D-B64D26D75389}" type="presOf" srcId="{67DDBC9A-AB2F-433D-97A0-D9FC6F4529C7}" destId="{B8E0897D-9180-4A1B-A60C-8FCB1A1ED98C}" srcOrd="0" destOrd="0" presId="urn:microsoft.com/office/officeart/2005/8/layout/vList2"/>
    <dgm:cxn modelId="{7414087F-D64F-47C1-AF1D-F82407B1D69F}" type="presOf" srcId="{C373CC49-1BB6-4FC2-95AA-4F8BD6FDE56D}" destId="{550F621F-E7F4-4E33-B609-5A77342BCF76}" srcOrd="0" destOrd="0" presId="urn:microsoft.com/office/officeart/2005/8/layout/vList2"/>
    <dgm:cxn modelId="{471E0985-8D0D-4F89-93EC-0AB95D3F117B}" srcId="{C373CC49-1BB6-4FC2-95AA-4F8BD6FDE56D}" destId="{67DDBC9A-AB2F-433D-97A0-D9FC6F4529C7}" srcOrd="0" destOrd="0" parTransId="{126E7853-EA8B-4DB8-9FAC-2E7A1279D7F5}" sibTransId="{DB2F5298-FDD9-49AE-9B2F-49C238DEE1E8}"/>
    <dgm:cxn modelId="{FDDDAB91-F3CF-4BDE-8790-964CDC44674E}" srcId="{C373CC49-1BB6-4FC2-95AA-4F8BD6FDE56D}" destId="{BAE672EE-F345-429A-901C-4B475BBDE2F9}" srcOrd="2" destOrd="0" parTransId="{39F535F0-9D08-418B-80E5-307B3FDFFEB4}" sibTransId="{DCDE3A4B-55CC-4EB3-AA21-47829E01DE37}"/>
    <dgm:cxn modelId="{74E07C9E-FBD0-45F7-8ACD-8DE1FD8445C9}" srcId="{C373CC49-1BB6-4FC2-95AA-4F8BD6FDE56D}" destId="{4E46E5D6-E14C-4C86-A984-186A9ED24672}" srcOrd="1" destOrd="0" parTransId="{3EDF50D7-BEE3-4A01-B08B-9D77B8A5D4D9}" sibTransId="{52B642A4-DB73-400F-B5EA-66422F26D587}"/>
    <dgm:cxn modelId="{8B7E39BB-336C-45CB-90F3-5A88D53CC562}" type="presOf" srcId="{BAE672EE-F345-429A-901C-4B475BBDE2F9}" destId="{8C14DA41-0E77-4643-BBCF-9C887312A764}" srcOrd="0" destOrd="0" presId="urn:microsoft.com/office/officeart/2005/8/layout/vList2"/>
    <dgm:cxn modelId="{58A0F1BF-1D1C-4DB4-A701-91739DF102BC}" type="presOf" srcId="{9140AAD8-5316-4637-B4C0-D641173E6E50}" destId="{8FC4C877-95B5-4D14-9DB7-3071CD4FB4B8}" srcOrd="0" destOrd="2" presId="urn:microsoft.com/office/officeart/2005/8/layout/vList2"/>
    <dgm:cxn modelId="{F2B1E9CF-9A6D-46B7-A1D6-3EFAF64D0FA2}" srcId="{67DDBC9A-AB2F-433D-97A0-D9FC6F4529C7}" destId="{8F3BBB3A-17AD-4FA1-B074-645B09B251B0}" srcOrd="1" destOrd="0" parTransId="{B7071D6A-020A-40F5-A03C-B56A0F53364D}" sibTransId="{37DA43B4-3439-4D46-9335-71EF802F1CCF}"/>
    <dgm:cxn modelId="{9C4255ED-5941-44E9-937D-353A63331C39}" srcId="{67DDBC9A-AB2F-433D-97A0-D9FC6F4529C7}" destId="{9140AAD8-5316-4637-B4C0-D641173E6E50}" srcOrd="2" destOrd="0" parTransId="{FBE0A1A9-FED3-4D0D-8909-A6AF10DB39EF}" sibTransId="{C5CE246C-A8FF-4B82-BDC0-05AB88114080}"/>
    <dgm:cxn modelId="{77131AEF-0B35-489A-AD99-16B162F140A3}" type="presOf" srcId="{0BBDDCBC-A8A2-4758-B5E8-87C558F34D2D}" destId="{C4E3AD34-8392-40E8-B736-CCC78A32422A}" srcOrd="0" destOrd="1" presId="urn:microsoft.com/office/officeart/2005/8/layout/vList2"/>
    <dgm:cxn modelId="{BF6B73CA-A948-4C78-91A3-A304D28F86A8}" type="presParOf" srcId="{550F621F-E7F4-4E33-B609-5A77342BCF76}" destId="{B8E0897D-9180-4A1B-A60C-8FCB1A1ED98C}" srcOrd="0" destOrd="0" presId="urn:microsoft.com/office/officeart/2005/8/layout/vList2"/>
    <dgm:cxn modelId="{78E3450D-12BA-4F18-BB4B-748771CB94D6}" type="presParOf" srcId="{550F621F-E7F4-4E33-B609-5A77342BCF76}" destId="{8FC4C877-95B5-4D14-9DB7-3071CD4FB4B8}" srcOrd="1" destOrd="0" presId="urn:microsoft.com/office/officeart/2005/8/layout/vList2"/>
    <dgm:cxn modelId="{92D3CF7D-874C-4B2D-859D-411A900B318D}" type="presParOf" srcId="{550F621F-E7F4-4E33-B609-5A77342BCF76}" destId="{D5F1ED07-440F-4726-9939-F9225C757ABE}" srcOrd="2" destOrd="0" presId="urn:microsoft.com/office/officeart/2005/8/layout/vList2"/>
    <dgm:cxn modelId="{DC8804B7-15F9-4163-BC25-380D16E7CB60}" type="presParOf" srcId="{550F621F-E7F4-4E33-B609-5A77342BCF76}" destId="{C4E3AD34-8392-40E8-B736-CCC78A32422A}" srcOrd="3" destOrd="0" presId="urn:microsoft.com/office/officeart/2005/8/layout/vList2"/>
    <dgm:cxn modelId="{5A592DE4-02D0-4EF4-92AC-C2F2FF7371A0}" type="presParOf" srcId="{550F621F-E7F4-4E33-B609-5A77342BCF76}" destId="{8C14DA41-0E77-4643-BBCF-9C887312A764}" srcOrd="4" destOrd="0" presId="urn:microsoft.com/office/officeart/2005/8/layout/vList2"/>
    <dgm:cxn modelId="{7170FAA3-3C8B-492A-A0A7-D2C7A8827DAE}" type="presParOf" srcId="{550F621F-E7F4-4E33-B609-5A77342BCF76}" destId="{A173B357-E38E-478D-8E8D-DEC66ECC86C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31C1DE-D4BE-4B6F-BC44-22E287C80B0F}">
      <dgm:prSet/>
      <dgm:spPr/>
      <dgm:t>
        <a:bodyPr/>
        <a:lstStyle/>
        <a:p>
          <a:r>
            <a:rPr lang="en-US"/>
            <a:t>Goal: Protect natural ecosystems and resources in the rural area.</a:t>
          </a:r>
        </a:p>
      </dgm:t>
    </dgm:pt>
    <dgm:pt modelId="{EE10083F-2BFF-4F64-A00A-7CB4B6C1B1F9}" type="parTrans" cxnId="{CA05E250-41DE-4978-B353-1E938329EB6D}">
      <dgm:prSet/>
      <dgm:spPr/>
      <dgm:t>
        <a:bodyPr/>
        <a:lstStyle/>
        <a:p>
          <a:endParaRPr lang="en-US"/>
        </a:p>
      </dgm:t>
    </dgm:pt>
    <dgm:pt modelId="{AE037B93-E0EB-4D14-A837-8E769AC9E89A}" type="sibTrans" cxnId="{CA05E250-41DE-4978-B353-1E938329EB6D}">
      <dgm:prSet/>
      <dgm:spPr/>
      <dgm:t>
        <a:bodyPr/>
        <a:lstStyle/>
        <a:p>
          <a:endParaRPr lang="en-US"/>
        </a:p>
      </dgm:t>
    </dgm:pt>
    <dgm:pt modelId="{5BB7AEB5-75D3-4A23-B7F4-13F0BCC129BB}">
      <dgm:prSet/>
      <dgm:spPr/>
      <dgm:t>
        <a:bodyPr/>
        <a:lstStyle/>
        <a:p>
          <a:r>
            <a:rPr lang="en-US"/>
            <a:t>Coordinate with KNRAMP to develop watershed plans.</a:t>
          </a:r>
        </a:p>
      </dgm:t>
    </dgm:pt>
    <dgm:pt modelId="{1A9C0971-E718-45B6-A352-7F585B4BF459}" type="parTrans" cxnId="{5E4001DF-FF16-4554-8EBE-EB1E98702023}">
      <dgm:prSet/>
      <dgm:spPr/>
      <dgm:t>
        <a:bodyPr/>
        <a:lstStyle/>
        <a:p>
          <a:endParaRPr lang="en-US"/>
        </a:p>
      </dgm:t>
    </dgm:pt>
    <dgm:pt modelId="{E14008F0-7A77-46BF-A09C-DFD9E6351FC0}" type="sibTrans" cxnId="{5E4001DF-FF16-4554-8EBE-EB1E98702023}">
      <dgm:prSet/>
      <dgm:spPr/>
      <dgm:t>
        <a:bodyPr/>
        <a:lstStyle/>
        <a:p>
          <a:endParaRPr lang="en-US"/>
        </a:p>
      </dgm:t>
    </dgm:pt>
    <dgm:pt modelId="{D504AD91-A9E6-4A8B-B4AD-090149B2830F}">
      <dgm:prSet/>
      <dgm:spPr/>
      <dgm:t>
        <a:bodyPr/>
        <a:lstStyle/>
        <a:p>
          <a:r>
            <a:rPr lang="en-US"/>
            <a:t>Improve understanding of the management, capacity and compliance of rural Group B water systems.</a:t>
          </a:r>
        </a:p>
      </dgm:t>
    </dgm:pt>
    <dgm:pt modelId="{C579C115-75DA-4FC9-A44D-DA67B65F5A4D}" type="parTrans" cxnId="{055B6581-1B4F-45DC-B65A-6BF6E3B05702}">
      <dgm:prSet/>
      <dgm:spPr/>
      <dgm:t>
        <a:bodyPr/>
        <a:lstStyle/>
        <a:p>
          <a:endParaRPr lang="en-US"/>
        </a:p>
      </dgm:t>
    </dgm:pt>
    <dgm:pt modelId="{102D26B0-4E1A-44B7-AC7D-18720B351B81}" type="sibTrans" cxnId="{055B6581-1B4F-45DC-B65A-6BF6E3B05702}">
      <dgm:prSet/>
      <dgm:spPr/>
      <dgm:t>
        <a:bodyPr/>
        <a:lstStyle/>
        <a:p>
          <a:endParaRPr lang="en-US"/>
        </a:p>
      </dgm:t>
    </dgm:pt>
    <dgm:pt modelId="{10C11359-9CEB-4667-B914-83E3EA23ED8A}">
      <dgm:prSet/>
      <dgm:spPr/>
      <dgm:t>
        <a:bodyPr/>
        <a:lstStyle/>
        <a:p>
          <a:r>
            <a:rPr lang="en-US"/>
            <a:t>Goal: Prevent and control noxious weeds.</a:t>
          </a:r>
        </a:p>
      </dgm:t>
    </dgm:pt>
    <dgm:pt modelId="{9EB8FEBF-FE75-47BC-AFD9-EC6ADC93AC9D}" type="parTrans" cxnId="{0C69EF54-C009-4C16-910C-7B1ECCB5A892}">
      <dgm:prSet/>
      <dgm:spPr/>
      <dgm:t>
        <a:bodyPr/>
        <a:lstStyle/>
        <a:p>
          <a:endParaRPr lang="en-US"/>
        </a:p>
      </dgm:t>
    </dgm:pt>
    <dgm:pt modelId="{147EEF00-1BE2-4847-8534-8D0565860276}" type="sibTrans" cxnId="{0C69EF54-C009-4C16-910C-7B1ECCB5A892}">
      <dgm:prSet/>
      <dgm:spPr/>
      <dgm:t>
        <a:bodyPr/>
        <a:lstStyle/>
        <a:p>
          <a:endParaRPr lang="en-US"/>
        </a:p>
      </dgm:t>
    </dgm:pt>
    <dgm:pt modelId="{FFC7B315-3172-4313-82F1-9BA4B0232452}">
      <dgm:prSet/>
      <dgm:spPr/>
      <dgm:t>
        <a:bodyPr/>
        <a:lstStyle/>
        <a:p>
          <a:r>
            <a:rPr lang="en-US"/>
            <a:t>Promote community awareness and education on noxious weed identification, prevention, and management.</a:t>
          </a:r>
        </a:p>
      </dgm:t>
    </dgm:pt>
    <dgm:pt modelId="{00BD6050-5C4A-403E-8101-6336259CB9DD}" type="parTrans" cxnId="{F821C022-A452-4B9E-AA62-E3804694C62B}">
      <dgm:prSet/>
      <dgm:spPr/>
      <dgm:t>
        <a:bodyPr/>
        <a:lstStyle/>
        <a:p>
          <a:endParaRPr lang="en-US"/>
        </a:p>
      </dgm:t>
    </dgm:pt>
    <dgm:pt modelId="{250E849F-9816-483F-A7FB-DDE4FD995C43}" type="sibTrans" cxnId="{F821C022-A452-4B9E-AA62-E3804694C62B}">
      <dgm:prSet/>
      <dgm:spPr/>
      <dgm:t>
        <a:bodyPr/>
        <a:lstStyle/>
        <a:p>
          <a:endParaRPr lang="en-US"/>
        </a:p>
      </dgm:t>
    </dgm:pt>
    <dgm:pt modelId="{2A3A3B3C-8873-42A6-9E86-45DE8F42B97C}">
      <dgm:prSet/>
      <dgm:spPr/>
      <dgm:t>
        <a:bodyPr/>
        <a:lstStyle/>
        <a:p>
          <a:r>
            <a:rPr lang="en-US"/>
            <a:t>Goal: Support coexistence with beavers while managing and mitigating negative impacts on property and infrastructure.</a:t>
          </a:r>
        </a:p>
      </dgm:t>
    </dgm:pt>
    <dgm:pt modelId="{39483827-BBF4-47F4-81CE-A9C2AA633E43}" type="parTrans" cxnId="{DD463897-4FB9-4A90-BA0F-69C45C90C485}">
      <dgm:prSet/>
      <dgm:spPr/>
      <dgm:t>
        <a:bodyPr/>
        <a:lstStyle/>
        <a:p>
          <a:endParaRPr lang="en-US"/>
        </a:p>
      </dgm:t>
    </dgm:pt>
    <dgm:pt modelId="{DD1C0A95-02DF-4981-B31A-305E487BA8A0}" type="sibTrans" cxnId="{DD463897-4FB9-4A90-BA0F-69C45C90C485}">
      <dgm:prSet/>
      <dgm:spPr/>
      <dgm:t>
        <a:bodyPr/>
        <a:lstStyle/>
        <a:p>
          <a:endParaRPr lang="en-US"/>
        </a:p>
      </dgm:t>
    </dgm:pt>
    <dgm:pt modelId="{A266C555-B304-41EC-ADCA-B02F4246D36C}">
      <dgm:prSet/>
      <dgm:spPr/>
      <dgm:t>
        <a:bodyPr/>
        <a:lstStyle/>
        <a:p>
          <a:r>
            <a:rPr lang="en-US"/>
            <a:t>Develop strategies to address and mitigate conflicts caused by beaver activity.</a:t>
          </a:r>
        </a:p>
      </dgm:t>
    </dgm:pt>
    <dgm:pt modelId="{4AFB8E36-9014-457A-BB54-CE199A19CD4A}" type="parTrans" cxnId="{DEEDD86C-CDC5-4ABF-AA8A-8B44FEB0B3B7}">
      <dgm:prSet/>
      <dgm:spPr/>
      <dgm:t>
        <a:bodyPr/>
        <a:lstStyle/>
        <a:p>
          <a:endParaRPr lang="en-US"/>
        </a:p>
      </dgm:t>
    </dgm:pt>
    <dgm:pt modelId="{5B8AEA6B-1F04-4D09-AB92-C227D1A67549}" type="sibTrans" cxnId="{DEEDD86C-CDC5-4ABF-AA8A-8B44FEB0B3B7}">
      <dgm:prSet/>
      <dgm:spPr/>
      <dgm:t>
        <a:bodyPr/>
        <a:lstStyle/>
        <a:p>
          <a:endParaRPr lang="en-US"/>
        </a:p>
      </dgm:t>
    </dgm:pt>
    <dgm:pt modelId="{39C1B93A-ABF7-461F-8C52-043FAE4FBF75}">
      <dgm:prSet/>
      <dgm:spPr/>
      <dgm:t>
        <a:bodyPr/>
        <a:lstStyle/>
        <a:p>
          <a:r>
            <a:rPr lang="en-US"/>
            <a:t>Encourage preservation of areas with high potential for natural beaver recolonization.</a:t>
          </a:r>
        </a:p>
      </dgm:t>
    </dgm:pt>
    <dgm:pt modelId="{5959967B-9D7F-466E-96DC-E7C1DA22D4AF}" type="parTrans" cxnId="{21E8DB86-3E93-4621-B8D5-B0017CE5F327}">
      <dgm:prSet/>
      <dgm:spPr/>
      <dgm:t>
        <a:bodyPr/>
        <a:lstStyle/>
        <a:p>
          <a:endParaRPr lang="en-US"/>
        </a:p>
      </dgm:t>
    </dgm:pt>
    <dgm:pt modelId="{09A77AE0-01CE-4A95-8B05-AD2F712B4276}" type="sibTrans" cxnId="{21E8DB86-3E93-4621-B8D5-B0017CE5F327}">
      <dgm:prSet/>
      <dgm:spPr/>
      <dgm:t>
        <a:bodyPr/>
        <a:lstStyle/>
        <a:p>
          <a:endParaRPr lang="en-US"/>
        </a:p>
      </dgm:t>
    </dgm:pt>
    <dgm:pt modelId="{AE35ABDE-49EE-46B8-AA11-606450C1C0E8}">
      <dgm:prSet/>
      <dgm:spPr/>
      <dgm:t>
        <a:bodyPr/>
        <a:lstStyle/>
        <a:p>
          <a:r>
            <a:rPr lang="en-US"/>
            <a:t>Goal: Reduce stormwater impacts on salmon and streams.</a:t>
          </a:r>
        </a:p>
      </dgm:t>
    </dgm:pt>
    <dgm:pt modelId="{0E2CB1F5-E76D-45E8-A606-75535A0E7908}" type="parTrans" cxnId="{0484D025-0D11-4030-BEB8-A338324CD8C8}">
      <dgm:prSet/>
      <dgm:spPr/>
      <dgm:t>
        <a:bodyPr/>
        <a:lstStyle/>
        <a:p>
          <a:endParaRPr lang="en-US"/>
        </a:p>
      </dgm:t>
    </dgm:pt>
    <dgm:pt modelId="{70105FBE-0D35-424F-9C5C-F2E13BF9F13F}" type="sibTrans" cxnId="{0484D025-0D11-4030-BEB8-A338324CD8C8}">
      <dgm:prSet/>
      <dgm:spPr/>
      <dgm:t>
        <a:bodyPr/>
        <a:lstStyle/>
        <a:p>
          <a:endParaRPr lang="en-US"/>
        </a:p>
      </dgm:t>
    </dgm:pt>
    <dgm:pt modelId="{9AD6DB01-A355-41B1-B809-3945D13B6E0B}">
      <dgm:prSet/>
      <dgm:spPr/>
      <dgm:t>
        <a:bodyPr/>
        <a:lstStyle/>
        <a:p>
          <a:r>
            <a:rPr lang="en-US"/>
            <a:t>Preserve and restore stream buffers and natural drainage corridors.</a:t>
          </a:r>
        </a:p>
      </dgm:t>
    </dgm:pt>
    <dgm:pt modelId="{F7AC823B-9E3E-4B14-832D-043BDFAD8109}" type="parTrans" cxnId="{73BD28C8-9494-493F-8CAA-9126FB683EF6}">
      <dgm:prSet/>
      <dgm:spPr/>
      <dgm:t>
        <a:bodyPr/>
        <a:lstStyle/>
        <a:p>
          <a:endParaRPr lang="en-US"/>
        </a:p>
      </dgm:t>
    </dgm:pt>
    <dgm:pt modelId="{ADBCE776-AF60-4E31-917B-ECDEABBC868E}" type="sibTrans" cxnId="{73BD28C8-9494-493F-8CAA-9126FB683EF6}">
      <dgm:prSet/>
      <dgm:spPr/>
      <dgm:t>
        <a:bodyPr/>
        <a:lstStyle/>
        <a:p>
          <a:endParaRPr lang="en-US"/>
        </a:p>
      </dgm:t>
    </dgm:pt>
    <dgm:pt modelId="{509BB52C-5241-4C01-B58A-3E82865697FB}">
      <dgm:prSet/>
      <dgm:spPr/>
      <dgm:t>
        <a:bodyPr/>
        <a:lstStyle/>
        <a:p>
          <a:r>
            <a:rPr lang="en-US"/>
            <a:t>Encourage use of rain gardens, permeable surfaces, and other low-impact stormwater techniques.</a:t>
          </a:r>
        </a:p>
      </dgm:t>
    </dgm:pt>
    <dgm:pt modelId="{987B074E-057D-4640-BAF2-AF8B1D5E80AF}" type="parTrans" cxnId="{B740F449-F19E-46BA-BEB6-B322EA94DD95}">
      <dgm:prSet/>
      <dgm:spPr/>
      <dgm:t>
        <a:bodyPr/>
        <a:lstStyle/>
        <a:p>
          <a:endParaRPr lang="en-US"/>
        </a:p>
      </dgm:t>
    </dgm:pt>
    <dgm:pt modelId="{FEFBF233-AFD5-4F34-88EA-82E9B202B949}" type="sibTrans" cxnId="{B740F449-F19E-46BA-BEB6-B322EA94DD95}">
      <dgm:prSet/>
      <dgm:spPr/>
      <dgm:t>
        <a:bodyPr/>
        <a:lstStyle/>
        <a:p>
          <a:endParaRPr lang="en-US"/>
        </a:p>
      </dgm:t>
    </dgm:pt>
    <dgm:pt modelId="{550F621F-E7F4-4E33-B609-5A77342BCF76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3C224248-25D2-43D3-8C6E-804C61DB15A4}" type="pres">
      <dgm:prSet presAssocID="{8D31C1DE-D4BE-4B6F-BC44-22E287C80B0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576C36-E4B4-4581-AAB9-E600D85A605C}" type="pres">
      <dgm:prSet presAssocID="{8D31C1DE-D4BE-4B6F-BC44-22E287C80B0F}" presName="childText" presStyleLbl="revTx" presStyleIdx="0" presStyleCnt="4">
        <dgm:presLayoutVars>
          <dgm:bulletEnabled val="1"/>
        </dgm:presLayoutVars>
      </dgm:prSet>
      <dgm:spPr/>
    </dgm:pt>
    <dgm:pt modelId="{3040D244-5D87-4E12-A272-02115FA172E3}" type="pres">
      <dgm:prSet presAssocID="{10C11359-9CEB-4667-B914-83E3EA23ED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CA666D-E5CF-49E6-908C-395A3778A6C6}" type="pres">
      <dgm:prSet presAssocID="{10C11359-9CEB-4667-B914-83E3EA23ED8A}" presName="childText" presStyleLbl="revTx" presStyleIdx="1" presStyleCnt="4">
        <dgm:presLayoutVars>
          <dgm:bulletEnabled val="1"/>
        </dgm:presLayoutVars>
      </dgm:prSet>
      <dgm:spPr/>
    </dgm:pt>
    <dgm:pt modelId="{6616FBB9-062E-4D74-8BCB-34F56442CD2E}" type="pres">
      <dgm:prSet presAssocID="{2A3A3B3C-8873-42A6-9E86-45DE8F42B9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DD3DCE-A4A2-4EE7-B0BC-53EC2637FC12}" type="pres">
      <dgm:prSet presAssocID="{2A3A3B3C-8873-42A6-9E86-45DE8F42B97C}" presName="childText" presStyleLbl="revTx" presStyleIdx="2" presStyleCnt="4">
        <dgm:presLayoutVars>
          <dgm:bulletEnabled val="1"/>
        </dgm:presLayoutVars>
      </dgm:prSet>
      <dgm:spPr/>
    </dgm:pt>
    <dgm:pt modelId="{6050579D-BFA3-4EA3-83F3-578B0F96C922}" type="pres">
      <dgm:prSet presAssocID="{AE35ABDE-49EE-46B8-AA11-606450C1C0E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AA7879D-908B-49CB-BC56-A8B4DA30E93A}" type="pres">
      <dgm:prSet presAssocID="{AE35ABDE-49EE-46B8-AA11-606450C1C0E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0924A609-950E-428B-870B-A9C5B443E35D}" type="presOf" srcId="{509BB52C-5241-4C01-B58A-3E82865697FB}" destId="{9AA7879D-908B-49CB-BC56-A8B4DA30E93A}" srcOrd="0" destOrd="1" presId="urn:microsoft.com/office/officeart/2005/8/layout/vList2"/>
    <dgm:cxn modelId="{405A1D0B-E6FC-43E2-ACB3-B6CCDF106695}" type="presOf" srcId="{AE35ABDE-49EE-46B8-AA11-606450C1C0E8}" destId="{6050579D-BFA3-4EA3-83F3-578B0F96C922}" srcOrd="0" destOrd="0" presId="urn:microsoft.com/office/officeart/2005/8/layout/vList2"/>
    <dgm:cxn modelId="{F821C022-A452-4B9E-AA62-E3804694C62B}" srcId="{10C11359-9CEB-4667-B914-83E3EA23ED8A}" destId="{FFC7B315-3172-4313-82F1-9BA4B0232452}" srcOrd="0" destOrd="0" parTransId="{00BD6050-5C4A-403E-8101-6336259CB9DD}" sibTransId="{250E849F-9816-483F-A7FB-DDE4FD995C43}"/>
    <dgm:cxn modelId="{0484D025-0D11-4030-BEB8-A338324CD8C8}" srcId="{C373CC49-1BB6-4FC2-95AA-4F8BD6FDE56D}" destId="{AE35ABDE-49EE-46B8-AA11-606450C1C0E8}" srcOrd="3" destOrd="0" parTransId="{0E2CB1F5-E76D-45E8-A606-75535A0E7908}" sibTransId="{70105FBE-0D35-424F-9C5C-F2E13BF9F13F}"/>
    <dgm:cxn modelId="{7009FD31-DCBB-42FA-A3B5-40B2E60DDD7A}" type="presOf" srcId="{10C11359-9CEB-4667-B914-83E3EA23ED8A}" destId="{3040D244-5D87-4E12-A272-02115FA172E3}" srcOrd="0" destOrd="0" presId="urn:microsoft.com/office/officeart/2005/8/layout/vList2"/>
    <dgm:cxn modelId="{435A3939-444C-4544-8B48-94FC44EF0DD0}" type="presOf" srcId="{9AD6DB01-A355-41B1-B809-3945D13B6E0B}" destId="{9AA7879D-908B-49CB-BC56-A8B4DA30E93A}" srcOrd="0" destOrd="0" presId="urn:microsoft.com/office/officeart/2005/8/layout/vList2"/>
    <dgm:cxn modelId="{B740F449-F19E-46BA-BEB6-B322EA94DD95}" srcId="{AE35ABDE-49EE-46B8-AA11-606450C1C0E8}" destId="{509BB52C-5241-4C01-B58A-3E82865697FB}" srcOrd="1" destOrd="0" parTransId="{987B074E-057D-4640-BAF2-AF8B1D5E80AF}" sibTransId="{FEFBF233-AFD5-4F34-88EA-82E9B202B949}"/>
    <dgm:cxn modelId="{DEEDD86C-CDC5-4ABF-AA8A-8B44FEB0B3B7}" srcId="{2A3A3B3C-8873-42A6-9E86-45DE8F42B97C}" destId="{A266C555-B304-41EC-ADCA-B02F4246D36C}" srcOrd="0" destOrd="0" parTransId="{4AFB8E36-9014-457A-BB54-CE199A19CD4A}" sibTransId="{5B8AEA6B-1F04-4D09-AB92-C227D1A67549}"/>
    <dgm:cxn modelId="{CA05E250-41DE-4978-B353-1E938329EB6D}" srcId="{C373CC49-1BB6-4FC2-95AA-4F8BD6FDE56D}" destId="{8D31C1DE-D4BE-4B6F-BC44-22E287C80B0F}" srcOrd="0" destOrd="0" parTransId="{EE10083F-2BFF-4F64-A00A-7CB4B6C1B1F9}" sibTransId="{AE037B93-E0EB-4D14-A837-8E769AC9E89A}"/>
    <dgm:cxn modelId="{0C69EF54-C009-4C16-910C-7B1ECCB5A892}" srcId="{C373CC49-1BB6-4FC2-95AA-4F8BD6FDE56D}" destId="{10C11359-9CEB-4667-B914-83E3EA23ED8A}" srcOrd="1" destOrd="0" parTransId="{9EB8FEBF-FE75-47BC-AFD9-EC6ADC93AC9D}" sibTransId="{147EEF00-1BE2-4847-8534-8D0565860276}"/>
    <dgm:cxn modelId="{C452CB57-898B-44DF-A21F-C6107E63DDDA}" type="presOf" srcId="{2A3A3B3C-8873-42A6-9E86-45DE8F42B97C}" destId="{6616FBB9-062E-4D74-8BCB-34F56442CD2E}" srcOrd="0" destOrd="0" presId="urn:microsoft.com/office/officeart/2005/8/layout/vList2"/>
    <dgm:cxn modelId="{7414087F-D64F-47C1-AF1D-F82407B1D69F}" type="presOf" srcId="{C373CC49-1BB6-4FC2-95AA-4F8BD6FDE56D}" destId="{550F621F-E7F4-4E33-B609-5A77342BCF76}" srcOrd="0" destOrd="0" presId="urn:microsoft.com/office/officeart/2005/8/layout/vList2"/>
    <dgm:cxn modelId="{055B6581-1B4F-45DC-B65A-6BF6E3B05702}" srcId="{8D31C1DE-D4BE-4B6F-BC44-22E287C80B0F}" destId="{D504AD91-A9E6-4A8B-B4AD-090149B2830F}" srcOrd="1" destOrd="0" parTransId="{C579C115-75DA-4FC9-A44D-DA67B65F5A4D}" sibTransId="{102D26B0-4E1A-44B7-AC7D-18720B351B81}"/>
    <dgm:cxn modelId="{21E8DB86-3E93-4621-B8D5-B0017CE5F327}" srcId="{2A3A3B3C-8873-42A6-9E86-45DE8F42B97C}" destId="{39C1B93A-ABF7-461F-8C52-043FAE4FBF75}" srcOrd="1" destOrd="0" parTransId="{5959967B-9D7F-466E-96DC-E7C1DA22D4AF}" sibTransId="{09A77AE0-01CE-4A95-8B05-AD2F712B4276}"/>
    <dgm:cxn modelId="{DD463897-4FB9-4A90-BA0F-69C45C90C485}" srcId="{C373CC49-1BB6-4FC2-95AA-4F8BD6FDE56D}" destId="{2A3A3B3C-8873-42A6-9E86-45DE8F42B97C}" srcOrd="2" destOrd="0" parTransId="{39483827-BBF4-47F4-81CE-A9C2AA633E43}" sibTransId="{DD1C0A95-02DF-4981-B31A-305E487BA8A0}"/>
    <dgm:cxn modelId="{3E7C2BAC-96C9-4762-B88B-7FC0FC55302A}" type="presOf" srcId="{FFC7B315-3172-4313-82F1-9BA4B0232452}" destId="{86CA666D-E5CF-49E6-908C-395A3778A6C6}" srcOrd="0" destOrd="0" presId="urn:microsoft.com/office/officeart/2005/8/layout/vList2"/>
    <dgm:cxn modelId="{52856CC3-D58A-4C69-AA29-6A9FB73848E2}" type="presOf" srcId="{5BB7AEB5-75D3-4A23-B7F4-13F0BCC129BB}" destId="{2E576C36-E4B4-4581-AAB9-E600D85A605C}" srcOrd="0" destOrd="0" presId="urn:microsoft.com/office/officeart/2005/8/layout/vList2"/>
    <dgm:cxn modelId="{73BD28C8-9494-493F-8CAA-9126FB683EF6}" srcId="{AE35ABDE-49EE-46B8-AA11-606450C1C0E8}" destId="{9AD6DB01-A355-41B1-B809-3945D13B6E0B}" srcOrd="0" destOrd="0" parTransId="{F7AC823B-9E3E-4B14-832D-043BDFAD8109}" sibTransId="{ADBCE776-AF60-4E31-917B-ECDEABBC868E}"/>
    <dgm:cxn modelId="{C00120D3-8060-4287-8D57-68503A7E4340}" type="presOf" srcId="{A266C555-B304-41EC-ADCA-B02F4246D36C}" destId="{DBDD3DCE-A4A2-4EE7-B0BC-53EC2637FC12}" srcOrd="0" destOrd="0" presId="urn:microsoft.com/office/officeart/2005/8/layout/vList2"/>
    <dgm:cxn modelId="{E97731D8-9FF1-4C70-9B34-67659995344D}" type="presOf" srcId="{39C1B93A-ABF7-461F-8C52-043FAE4FBF75}" destId="{DBDD3DCE-A4A2-4EE7-B0BC-53EC2637FC12}" srcOrd="0" destOrd="1" presId="urn:microsoft.com/office/officeart/2005/8/layout/vList2"/>
    <dgm:cxn modelId="{43F70BD9-082B-4484-83CB-8D1778C85657}" type="presOf" srcId="{8D31C1DE-D4BE-4B6F-BC44-22E287C80B0F}" destId="{3C224248-25D2-43D3-8C6E-804C61DB15A4}" srcOrd="0" destOrd="0" presId="urn:microsoft.com/office/officeart/2005/8/layout/vList2"/>
    <dgm:cxn modelId="{5E4001DF-FF16-4554-8EBE-EB1E98702023}" srcId="{8D31C1DE-D4BE-4B6F-BC44-22E287C80B0F}" destId="{5BB7AEB5-75D3-4A23-B7F4-13F0BCC129BB}" srcOrd="0" destOrd="0" parTransId="{1A9C0971-E718-45B6-A352-7F585B4BF459}" sibTransId="{E14008F0-7A77-46BF-A09C-DFD9E6351FC0}"/>
    <dgm:cxn modelId="{25339FEE-B3BF-4975-B149-0F74F1DB9B39}" type="presOf" srcId="{D504AD91-A9E6-4A8B-B4AD-090149B2830F}" destId="{2E576C36-E4B4-4581-AAB9-E600D85A605C}" srcOrd="0" destOrd="1" presId="urn:microsoft.com/office/officeart/2005/8/layout/vList2"/>
    <dgm:cxn modelId="{EDF7D95D-19BE-49AB-A352-48144893138C}" type="presParOf" srcId="{550F621F-E7F4-4E33-B609-5A77342BCF76}" destId="{3C224248-25D2-43D3-8C6E-804C61DB15A4}" srcOrd="0" destOrd="0" presId="urn:microsoft.com/office/officeart/2005/8/layout/vList2"/>
    <dgm:cxn modelId="{D3204276-A453-42DA-AB0F-29FA598D40C2}" type="presParOf" srcId="{550F621F-E7F4-4E33-B609-5A77342BCF76}" destId="{2E576C36-E4B4-4581-AAB9-E600D85A605C}" srcOrd="1" destOrd="0" presId="urn:microsoft.com/office/officeart/2005/8/layout/vList2"/>
    <dgm:cxn modelId="{9CA44525-AE57-4D58-99E5-39F8DD46C8C2}" type="presParOf" srcId="{550F621F-E7F4-4E33-B609-5A77342BCF76}" destId="{3040D244-5D87-4E12-A272-02115FA172E3}" srcOrd="2" destOrd="0" presId="urn:microsoft.com/office/officeart/2005/8/layout/vList2"/>
    <dgm:cxn modelId="{ADF14D9E-A67D-4942-BF80-E335BA222C9B}" type="presParOf" srcId="{550F621F-E7F4-4E33-B609-5A77342BCF76}" destId="{86CA666D-E5CF-49E6-908C-395A3778A6C6}" srcOrd="3" destOrd="0" presId="urn:microsoft.com/office/officeart/2005/8/layout/vList2"/>
    <dgm:cxn modelId="{08D10424-1E89-4074-9948-0D6204633607}" type="presParOf" srcId="{550F621F-E7F4-4E33-B609-5A77342BCF76}" destId="{6616FBB9-062E-4D74-8BCB-34F56442CD2E}" srcOrd="4" destOrd="0" presId="urn:microsoft.com/office/officeart/2005/8/layout/vList2"/>
    <dgm:cxn modelId="{F2E665B3-03DD-43D7-9A10-EB1D08B49303}" type="presParOf" srcId="{550F621F-E7F4-4E33-B609-5A77342BCF76}" destId="{DBDD3DCE-A4A2-4EE7-B0BC-53EC2637FC12}" srcOrd="5" destOrd="0" presId="urn:microsoft.com/office/officeart/2005/8/layout/vList2"/>
    <dgm:cxn modelId="{2F3D131C-DCA7-4F21-B5BE-1C6B6AA4F0E9}" type="presParOf" srcId="{550F621F-E7F4-4E33-B609-5A77342BCF76}" destId="{6050579D-BFA3-4EA3-83F3-578B0F96C922}" srcOrd="6" destOrd="0" presId="urn:microsoft.com/office/officeart/2005/8/layout/vList2"/>
    <dgm:cxn modelId="{D4416647-8157-424C-B07C-E568E6065E11}" type="presParOf" srcId="{550F621F-E7F4-4E33-B609-5A77342BCF76}" destId="{9AA7879D-908B-49CB-BC56-A8B4DA30E93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Allow family day care and child care centers in most zones without a conditional use permit.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BA195FE-1A74-43EE-AAF8-7F129D4E8849}">
      <dgm:prSet/>
      <dgm:spPr/>
      <dgm:t>
        <a:bodyPr/>
        <a:lstStyle/>
        <a:p>
          <a:pPr>
            <a:buNone/>
          </a:pPr>
          <a:r>
            <a:rPr lang="en-US"/>
            <a:t>Provide reasonable approval and operating standards to ensure compatibility with surrounding neighborhoods.</a:t>
          </a:r>
        </a:p>
      </dgm:t>
    </dgm:pt>
    <dgm:pt modelId="{8AC619E1-0E4E-4BB8-AEC5-5158AC5FAC6B}" type="parTrans" cxnId="{86BF14E5-8E0B-441E-9257-6E58346FA249}">
      <dgm:prSet/>
      <dgm:spPr/>
      <dgm:t>
        <a:bodyPr/>
        <a:lstStyle/>
        <a:p>
          <a:endParaRPr lang="en-US"/>
        </a:p>
      </dgm:t>
    </dgm:pt>
    <dgm:pt modelId="{65B87C6D-7E96-43B9-87BB-8894DBE8447D}" type="sibTrans" cxnId="{86BF14E5-8E0B-441E-9257-6E58346FA249}">
      <dgm:prSet/>
      <dgm:spPr/>
      <dgm:t>
        <a:bodyPr/>
        <a:lstStyle/>
        <a:p>
          <a:endParaRPr lang="en-US"/>
        </a:p>
      </dgm:t>
    </dgm:pt>
    <dgm:pt modelId="{00555A31-A26B-4E47-A3B7-1F4B0066B9C7}">
      <dgm:prSet/>
      <dgm:spPr/>
      <dgm:t>
        <a:bodyPr/>
        <a:lstStyle/>
        <a:p>
          <a:pPr>
            <a:buNone/>
          </a:pPr>
          <a:r>
            <a:rPr lang="en-US"/>
            <a:t>Simplify the permit review process to encourage establishment of child care and family day care services.</a:t>
          </a:r>
        </a:p>
      </dgm:t>
    </dgm:pt>
    <dgm:pt modelId="{A17AE30C-968B-41C1-8E7C-6BCAB3D78E76}" type="parTrans" cxnId="{0F656826-7B97-4C45-9739-8047258EEED2}">
      <dgm:prSet/>
      <dgm:spPr/>
      <dgm:t>
        <a:bodyPr/>
        <a:lstStyle/>
        <a:p>
          <a:endParaRPr lang="en-US"/>
        </a:p>
      </dgm:t>
    </dgm:pt>
    <dgm:pt modelId="{87B5C7D8-C83E-4C87-992E-A4E69319160C}" type="sibTrans" cxnId="{0F656826-7B97-4C45-9739-8047258EEED2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7F856A5E-8CCB-4B81-AECD-6EE1B37297AF}" type="pres">
      <dgm:prSet presAssocID="{9BA195FE-1A74-43EE-AAF8-7F129D4E88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36C50B-E6DE-49FF-81AD-3426E67EF76C}" type="pres">
      <dgm:prSet presAssocID="{65B87C6D-7E96-43B9-87BB-8894DBE8447D}" presName="spacer" presStyleCnt="0"/>
      <dgm:spPr/>
    </dgm:pt>
    <dgm:pt modelId="{76D4E285-C836-424D-955F-D4EE5AB10C17}" type="pres">
      <dgm:prSet presAssocID="{00555A31-A26B-4E47-A3B7-1F4B0066B9C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F656826-7B97-4C45-9739-8047258EEED2}" srcId="{2D167F5E-0B96-4016-A521-9F19A7BDC03E}" destId="{00555A31-A26B-4E47-A3B7-1F4B0066B9C7}" srcOrd="2" destOrd="0" parTransId="{A17AE30C-968B-41C1-8E7C-6BCAB3D78E76}" sibTransId="{87B5C7D8-C83E-4C87-992E-A4E69319160C}"/>
    <dgm:cxn modelId="{C4CBD826-1D8F-4912-939C-0735359BF6D2}" type="presOf" srcId="{9BA195FE-1A74-43EE-AAF8-7F129D4E8849}" destId="{7F856A5E-8CCB-4B81-AECD-6EE1B37297AF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AE89C3D2-4A36-42C6-AE7C-28E7CF894E00}" type="presOf" srcId="{00555A31-A26B-4E47-A3B7-1F4B0066B9C7}" destId="{76D4E285-C836-424D-955F-D4EE5AB10C17}" srcOrd="0" destOrd="0" presId="urn:microsoft.com/office/officeart/2005/8/layout/vList2"/>
    <dgm:cxn modelId="{86BF14E5-8E0B-441E-9257-6E58346FA249}" srcId="{2D167F5E-0B96-4016-A521-9F19A7BDC03E}" destId="{9BA195FE-1A74-43EE-AAF8-7F129D4E8849}" srcOrd="1" destOrd="0" parTransId="{8AC619E1-0E4E-4BB8-AEC5-5158AC5FAC6B}" sibTransId="{65B87C6D-7E96-43B9-87BB-8894DBE8447D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F088DFDF-CC17-4B5E-BB27-BA5777B57751}" type="presParOf" srcId="{6407E87D-D911-4F90-A975-321214649D4A}" destId="{7F856A5E-8CCB-4B81-AECD-6EE1B37297AF}" srcOrd="2" destOrd="0" presId="urn:microsoft.com/office/officeart/2005/8/layout/vList2"/>
    <dgm:cxn modelId="{FD79450D-B2BD-4ADB-B88D-D97365C91A40}" type="presParOf" srcId="{6407E87D-D911-4F90-A975-321214649D4A}" destId="{8E36C50B-E6DE-49FF-81AD-3426E67EF76C}" srcOrd="3" destOrd="0" presId="urn:microsoft.com/office/officeart/2005/8/layout/vList2"/>
    <dgm:cxn modelId="{9674326A-5663-4013-B01C-FCB48522EC6B}" type="presParOf" srcId="{6407E87D-D911-4F90-A975-321214649D4A}" destId="{76D4E285-C836-424D-955F-D4EE5AB10C1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Equestrian facilities are commercial facilities for equine boarding, breeding, riding lessons, training, and events. 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750E440-7120-4478-9A24-98E05BBF7414}">
      <dgm:prSet/>
      <dgm:spPr/>
      <dgm:t>
        <a:bodyPr/>
        <a:lstStyle/>
        <a:p>
          <a:pPr>
            <a:buNone/>
          </a:pPr>
          <a:r>
            <a:rPr lang="en-US"/>
            <a:t>Stabling, riding and pasture for use solely by a property owner's own horses is </a:t>
          </a:r>
          <a:r>
            <a:rPr lang="en-US">
              <a:solidFill>
                <a:schemeClr val="accent1"/>
              </a:solidFill>
            </a:rPr>
            <a:t>not an equestrian facility.</a:t>
          </a:r>
        </a:p>
      </dgm:t>
    </dgm:pt>
    <dgm:pt modelId="{0CCA467C-34FA-4BB9-BFBE-FAF6689432BF}" type="parTrans" cxnId="{6DCFD9AF-E716-4B48-AED2-7264E57BF600}">
      <dgm:prSet/>
      <dgm:spPr/>
      <dgm:t>
        <a:bodyPr/>
        <a:lstStyle/>
        <a:p>
          <a:endParaRPr lang="en-US"/>
        </a:p>
      </dgm:t>
    </dgm:pt>
    <dgm:pt modelId="{5304306E-39A9-4735-8946-0525E9201E57}" type="sibTrans" cxnId="{6DCFD9AF-E716-4B48-AED2-7264E57BF600}">
      <dgm:prSet/>
      <dgm:spPr/>
      <dgm:t>
        <a:bodyPr/>
        <a:lstStyle/>
        <a:p>
          <a:endParaRPr lang="en-US"/>
        </a:p>
      </dgm:t>
    </dgm:pt>
    <dgm:pt modelId="{03C6C085-8233-4A1F-98F9-57F20E75CC72}">
      <dgm:prSet/>
      <dgm:spPr/>
      <dgm:t>
        <a:bodyPr/>
        <a:lstStyle/>
        <a:p>
          <a:pPr>
            <a:buNone/>
          </a:pPr>
          <a:r>
            <a:rPr lang="en-US"/>
            <a:t>The equestrian facilities </a:t>
          </a:r>
          <a:r>
            <a:rPr lang="en-US">
              <a:solidFill>
                <a:schemeClr val="accent1"/>
              </a:solidFill>
            </a:rPr>
            <a:t>code is not retroactive</a:t>
          </a:r>
          <a:r>
            <a:rPr lang="en-US"/>
            <a:t> for existing facilities, unless otherwise determined by the County Commissioners to protect public health and safety.</a:t>
          </a:r>
        </a:p>
      </dgm:t>
    </dgm:pt>
    <dgm:pt modelId="{3BEDE56E-67BF-4846-8760-4684717349FB}" type="parTrans" cxnId="{7A511E9A-C159-498F-8A92-EEDEA33626A7}">
      <dgm:prSet/>
      <dgm:spPr/>
      <dgm:t>
        <a:bodyPr/>
        <a:lstStyle/>
        <a:p>
          <a:endParaRPr lang="en-US"/>
        </a:p>
      </dgm:t>
    </dgm:pt>
    <dgm:pt modelId="{4293392C-8DD3-4F5D-AA7E-CD406310D27D}" type="sibTrans" cxnId="{7A511E9A-C159-498F-8A92-EEDEA33626A7}">
      <dgm:prSet/>
      <dgm:spPr/>
      <dgm:t>
        <a:bodyPr/>
        <a:lstStyle/>
        <a:p>
          <a:endParaRPr lang="en-US"/>
        </a:p>
      </dgm:t>
    </dgm:pt>
    <dgm:pt modelId="{EB55C308-68D5-4C36-962D-A0C064FCEBEF}">
      <dgm:prSet/>
      <dgm:spPr/>
      <dgm:t>
        <a:bodyPr/>
        <a:lstStyle/>
        <a:p>
          <a:pPr>
            <a:buNone/>
          </a:pPr>
          <a:r>
            <a:rPr lang="en-US">
              <a:solidFill>
                <a:schemeClr val="accent1"/>
              </a:solidFill>
            </a:rPr>
            <a:t>Administrative CUP for boarding-only facilities</a:t>
          </a:r>
          <a:r>
            <a:rPr lang="en-US"/>
            <a:t>;  CUP for facilities providing additional services. </a:t>
          </a:r>
        </a:p>
      </dgm:t>
    </dgm:pt>
    <dgm:pt modelId="{70860A07-E30F-470A-B344-ADF60D924ADA}" type="parTrans" cxnId="{4A087DD4-2974-453D-B2D3-19545474314E}">
      <dgm:prSet/>
      <dgm:spPr/>
      <dgm:t>
        <a:bodyPr/>
        <a:lstStyle/>
        <a:p>
          <a:endParaRPr lang="en-US"/>
        </a:p>
      </dgm:t>
    </dgm:pt>
    <dgm:pt modelId="{239C264C-443E-4BDA-86D2-A7EA4FFB959F}" type="sibTrans" cxnId="{4A087DD4-2974-453D-B2D3-19545474314E}">
      <dgm:prSet/>
      <dgm:spPr/>
      <dgm:t>
        <a:bodyPr/>
        <a:lstStyle/>
        <a:p>
          <a:endParaRPr lang="en-US"/>
        </a:p>
      </dgm:t>
    </dgm:pt>
    <dgm:pt modelId="{03FAAEF1-30D3-457F-8E8A-E1808447B5A9}">
      <dgm:prSet/>
      <dgm:spPr/>
      <dgm:t>
        <a:bodyPr/>
        <a:lstStyle/>
        <a:p>
          <a:pPr>
            <a:buNone/>
          </a:pPr>
          <a:r>
            <a:rPr lang="en-US"/>
            <a:t>Standards for site design and operation to limit impacts to neighboring properties and protect </a:t>
          </a:r>
          <a:r>
            <a:rPr lang="en-US">
              <a:solidFill>
                <a:schemeClr val="accent1"/>
              </a:solidFill>
            </a:rPr>
            <a:t>public health, safety and welfare</a:t>
          </a:r>
          <a:r>
            <a:rPr lang="en-US"/>
            <a:t>.</a:t>
          </a:r>
        </a:p>
      </dgm:t>
    </dgm:pt>
    <dgm:pt modelId="{7DC5B042-0D22-47C9-8999-94EFF05788F7}" type="parTrans" cxnId="{CFBCBF43-D633-4E1D-80D1-4C0AC3F8454F}">
      <dgm:prSet/>
      <dgm:spPr/>
      <dgm:t>
        <a:bodyPr/>
        <a:lstStyle/>
        <a:p>
          <a:endParaRPr lang="en-US"/>
        </a:p>
      </dgm:t>
    </dgm:pt>
    <dgm:pt modelId="{6339E7BF-9536-4F3A-980D-B708C382AA01}" type="sibTrans" cxnId="{CFBCBF43-D633-4E1D-80D1-4C0AC3F8454F}">
      <dgm:prSet/>
      <dgm:spPr/>
      <dgm:t>
        <a:bodyPr/>
        <a:lstStyle/>
        <a:p>
          <a:endParaRPr lang="en-US"/>
        </a:p>
      </dgm:t>
    </dgm:pt>
    <dgm:pt modelId="{0892D878-B997-429D-A62E-7EA3EF02AC83}">
      <dgm:prSet/>
      <dgm:spPr/>
      <dgm:t>
        <a:bodyPr/>
        <a:lstStyle/>
        <a:p>
          <a:pPr>
            <a:buNone/>
          </a:pPr>
          <a:r>
            <a:rPr lang="en-US"/>
            <a:t>Any other commercial uses on the property require separate review and permitting.</a:t>
          </a:r>
        </a:p>
      </dgm:t>
    </dgm:pt>
    <dgm:pt modelId="{CFC34EF3-1CB7-44C0-A4ED-3951122732B4}" type="parTrans" cxnId="{AFBB9A81-51B8-4A08-A471-038AFE70FFE4}">
      <dgm:prSet/>
      <dgm:spPr/>
      <dgm:t>
        <a:bodyPr/>
        <a:lstStyle/>
        <a:p>
          <a:endParaRPr lang="en-US"/>
        </a:p>
      </dgm:t>
    </dgm:pt>
    <dgm:pt modelId="{A979B320-EF8F-46CF-A200-DBC6DFE646CE}" type="sibTrans" cxnId="{AFBB9A81-51B8-4A08-A471-038AFE70FFE4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DCB26E32-9702-4411-8202-473E47DB439A}" type="pres">
      <dgm:prSet presAssocID="{9750E440-7120-4478-9A24-98E05BBF741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83C06FA-474C-4995-A151-16FC0E0565ED}" type="pres">
      <dgm:prSet presAssocID="{5304306E-39A9-4735-8946-0525E9201E57}" presName="spacer" presStyleCnt="0"/>
      <dgm:spPr/>
    </dgm:pt>
    <dgm:pt modelId="{F13B7448-E605-48AD-A836-178510EC25BD}" type="pres">
      <dgm:prSet presAssocID="{03C6C085-8233-4A1F-98F9-57F20E75CC7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DAC448-1942-4F35-BFA5-880C52FD2AEC}" type="pres">
      <dgm:prSet presAssocID="{4293392C-8DD3-4F5D-AA7E-CD406310D27D}" presName="spacer" presStyleCnt="0"/>
      <dgm:spPr/>
    </dgm:pt>
    <dgm:pt modelId="{F981D61C-CF70-487B-8857-81915778D345}" type="pres">
      <dgm:prSet presAssocID="{EB55C308-68D5-4C36-962D-A0C064FCEBE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6636399-F4A7-4800-A580-8A9FCA180F2D}" type="pres">
      <dgm:prSet presAssocID="{239C264C-443E-4BDA-86D2-A7EA4FFB959F}" presName="spacer" presStyleCnt="0"/>
      <dgm:spPr/>
    </dgm:pt>
    <dgm:pt modelId="{43BF3C37-960F-4DDD-A65C-6125D2676EB2}" type="pres">
      <dgm:prSet presAssocID="{03FAAEF1-30D3-457F-8E8A-E1808447B5A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7CE175-B417-44EE-AB4E-08B5961BDED4}" type="pres">
      <dgm:prSet presAssocID="{6339E7BF-9536-4F3A-980D-B708C382AA01}" presName="spacer" presStyleCnt="0"/>
      <dgm:spPr/>
    </dgm:pt>
    <dgm:pt modelId="{AAAFCD35-20E0-4FBB-8167-25CE69EDA856}" type="pres">
      <dgm:prSet presAssocID="{0892D878-B997-429D-A62E-7EA3EF02AC8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614890C-17C6-4B07-B84E-14C8A6A92033}" type="presOf" srcId="{9750E440-7120-4478-9A24-98E05BBF7414}" destId="{DCB26E32-9702-4411-8202-473E47DB439A}" srcOrd="0" destOrd="0" presId="urn:microsoft.com/office/officeart/2005/8/layout/vList2"/>
    <dgm:cxn modelId="{AF3F462B-FDBD-424A-B974-AF5E5994E862}" type="presOf" srcId="{03FAAEF1-30D3-457F-8E8A-E1808447B5A9}" destId="{43BF3C37-960F-4DDD-A65C-6125D2676EB2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CFBCBF43-D633-4E1D-80D1-4C0AC3F8454F}" srcId="{2D167F5E-0B96-4016-A521-9F19A7BDC03E}" destId="{03FAAEF1-30D3-457F-8E8A-E1808447B5A9}" srcOrd="4" destOrd="0" parTransId="{7DC5B042-0D22-47C9-8999-94EFF05788F7}" sibTransId="{6339E7BF-9536-4F3A-980D-B708C382AA01}"/>
    <dgm:cxn modelId="{AFBB9A81-51B8-4A08-A471-038AFE70FFE4}" srcId="{2D167F5E-0B96-4016-A521-9F19A7BDC03E}" destId="{0892D878-B997-429D-A62E-7EA3EF02AC83}" srcOrd="5" destOrd="0" parTransId="{CFC34EF3-1CB7-44C0-A4ED-3951122732B4}" sibTransId="{A979B320-EF8F-46CF-A200-DBC6DFE646CE}"/>
    <dgm:cxn modelId="{9AFB1983-9C89-4A34-BA3E-88EFAC7AE273}" type="presOf" srcId="{0892D878-B997-429D-A62E-7EA3EF02AC83}" destId="{AAAFCD35-20E0-4FBB-8167-25CE69EDA856}" srcOrd="0" destOrd="0" presId="urn:microsoft.com/office/officeart/2005/8/layout/vList2"/>
    <dgm:cxn modelId="{AB233C87-9235-472F-A17F-99EF020AD590}" type="presOf" srcId="{EB55C308-68D5-4C36-962D-A0C064FCEBEF}" destId="{F981D61C-CF70-487B-8857-81915778D345}" srcOrd="0" destOrd="0" presId="urn:microsoft.com/office/officeart/2005/8/layout/vList2"/>
    <dgm:cxn modelId="{7A511E9A-C159-498F-8A92-EEDEA33626A7}" srcId="{2D167F5E-0B96-4016-A521-9F19A7BDC03E}" destId="{03C6C085-8233-4A1F-98F9-57F20E75CC72}" srcOrd="2" destOrd="0" parTransId="{3BEDE56E-67BF-4846-8760-4684717349FB}" sibTransId="{4293392C-8DD3-4F5D-AA7E-CD406310D27D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6DCFD9AF-E716-4B48-AED2-7264E57BF600}" srcId="{2D167F5E-0B96-4016-A521-9F19A7BDC03E}" destId="{9750E440-7120-4478-9A24-98E05BBF7414}" srcOrd="1" destOrd="0" parTransId="{0CCA467C-34FA-4BB9-BFBE-FAF6689432BF}" sibTransId="{5304306E-39A9-4735-8946-0525E9201E57}"/>
    <dgm:cxn modelId="{F68A3CC0-5CA2-475A-A82E-158919C3488C}" type="presOf" srcId="{03C6C085-8233-4A1F-98F9-57F20E75CC72}" destId="{F13B7448-E605-48AD-A836-178510EC25BD}" srcOrd="0" destOrd="0" presId="urn:microsoft.com/office/officeart/2005/8/layout/vList2"/>
    <dgm:cxn modelId="{4A087DD4-2974-453D-B2D3-19545474314E}" srcId="{2D167F5E-0B96-4016-A521-9F19A7BDC03E}" destId="{EB55C308-68D5-4C36-962D-A0C064FCEBEF}" srcOrd="3" destOrd="0" parTransId="{70860A07-E30F-470A-B344-ADF60D924ADA}" sibTransId="{239C264C-443E-4BDA-86D2-A7EA4FFB959F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883AF498-77DE-456B-AA2B-890DAF69D4FE}" type="presParOf" srcId="{6407E87D-D911-4F90-A975-321214649D4A}" destId="{DCB26E32-9702-4411-8202-473E47DB439A}" srcOrd="2" destOrd="0" presId="urn:microsoft.com/office/officeart/2005/8/layout/vList2"/>
    <dgm:cxn modelId="{80C5C5AE-7371-4176-AA0E-9224703ED28B}" type="presParOf" srcId="{6407E87D-D911-4F90-A975-321214649D4A}" destId="{C83C06FA-474C-4995-A151-16FC0E0565ED}" srcOrd="3" destOrd="0" presId="urn:microsoft.com/office/officeart/2005/8/layout/vList2"/>
    <dgm:cxn modelId="{31CAA5AC-4351-4565-9E6C-D7F3418674AD}" type="presParOf" srcId="{6407E87D-D911-4F90-A975-321214649D4A}" destId="{F13B7448-E605-48AD-A836-178510EC25BD}" srcOrd="4" destOrd="0" presId="urn:microsoft.com/office/officeart/2005/8/layout/vList2"/>
    <dgm:cxn modelId="{8E710130-90A0-410B-BB0F-7957BAB56056}" type="presParOf" srcId="{6407E87D-D911-4F90-A975-321214649D4A}" destId="{8CDAC448-1942-4F35-BFA5-880C52FD2AEC}" srcOrd="5" destOrd="0" presId="urn:microsoft.com/office/officeart/2005/8/layout/vList2"/>
    <dgm:cxn modelId="{7955C260-03AA-491E-91D1-CD166CFED4E9}" type="presParOf" srcId="{6407E87D-D911-4F90-A975-321214649D4A}" destId="{F981D61C-CF70-487B-8857-81915778D345}" srcOrd="6" destOrd="0" presId="urn:microsoft.com/office/officeart/2005/8/layout/vList2"/>
    <dgm:cxn modelId="{4CEDFF8A-2E18-4EB5-ABC7-152DD2BA9240}" type="presParOf" srcId="{6407E87D-D911-4F90-A975-321214649D4A}" destId="{96636399-F4A7-4800-A580-8A9FCA180F2D}" srcOrd="7" destOrd="0" presId="urn:microsoft.com/office/officeart/2005/8/layout/vList2"/>
    <dgm:cxn modelId="{7EEF8440-FE72-45A2-9975-FBB9F9340BEE}" type="presParOf" srcId="{6407E87D-D911-4F90-A975-321214649D4A}" destId="{43BF3C37-960F-4DDD-A65C-6125D2676EB2}" srcOrd="8" destOrd="0" presId="urn:microsoft.com/office/officeart/2005/8/layout/vList2"/>
    <dgm:cxn modelId="{7815E942-1EBB-47F7-ABCD-EE5B163D7BC2}" type="presParOf" srcId="{6407E87D-D911-4F90-A975-321214649D4A}" destId="{697CE175-B417-44EE-AB4E-08B5961BDED4}" srcOrd="9" destOrd="0" presId="urn:microsoft.com/office/officeart/2005/8/layout/vList2"/>
    <dgm:cxn modelId="{5FC5A58E-56D9-4435-B4BF-D6C4F10FBD40}" type="presParOf" srcId="{6407E87D-D911-4F90-A975-321214649D4A}" destId="{AAAFCD35-20E0-4FBB-8167-25CE69EDA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F9B018-46BE-4FC8-A52F-6B558D025774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6C9A682F-F4D1-4635-BCA6-0D71B306A887}">
      <dgm:prSet/>
      <dgm:spPr/>
      <dgm:t>
        <a:bodyPr/>
        <a:lstStyle/>
        <a:p>
          <a:r>
            <a:rPr lang="en-US"/>
            <a:t>Problem</a:t>
          </a:r>
        </a:p>
      </dgm:t>
    </dgm:pt>
    <dgm:pt modelId="{02BD024B-43AC-45B0-BDBA-212B388AD5FF}" type="parTrans" cxnId="{ACD0ABD0-7391-48C6-AE4F-6073A53DBDE0}">
      <dgm:prSet/>
      <dgm:spPr/>
      <dgm:t>
        <a:bodyPr/>
        <a:lstStyle/>
        <a:p>
          <a:endParaRPr lang="en-US"/>
        </a:p>
      </dgm:t>
    </dgm:pt>
    <dgm:pt modelId="{FF4DBE27-5146-4017-A1CD-ADEB173D5126}" type="sibTrans" cxnId="{ACD0ABD0-7391-48C6-AE4F-6073A53DBDE0}">
      <dgm:prSet/>
      <dgm:spPr/>
      <dgm:t>
        <a:bodyPr/>
        <a:lstStyle/>
        <a:p>
          <a:endParaRPr lang="en-US"/>
        </a:p>
      </dgm:t>
    </dgm:pt>
    <dgm:pt modelId="{831E1601-D9F8-452F-9860-9C4544021446}">
      <dgm:prSet/>
      <dgm:spPr/>
      <dgm:t>
        <a:bodyPr/>
        <a:lstStyle/>
        <a:p>
          <a:r>
            <a:rPr lang="en-US"/>
            <a:t>Outreach</a:t>
          </a:r>
        </a:p>
      </dgm:t>
    </dgm:pt>
    <dgm:pt modelId="{87465D69-43FC-4CF7-8806-450D9556D2BA}" type="parTrans" cxnId="{1F5521D8-C7FD-4194-98AC-52192A89B075}">
      <dgm:prSet/>
      <dgm:spPr/>
      <dgm:t>
        <a:bodyPr/>
        <a:lstStyle/>
        <a:p>
          <a:endParaRPr lang="en-US"/>
        </a:p>
      </dgm:t>
    </dgm:pt>
    <dgm:pt modelId="{9A9B6A42-2906-460B-84BE-4FCBAB18869B}" type="sibTrans" cxnId="{1F5521D8-C7FD-4194-98AC-52192A89B075}">
      <dgm:prSet/>
      <dgm:spPr/>
      <dgm:t>
        <a:bodyPr/>
        <a:lstStyle/>
        <a:p>
          <a:endParaRPr lang="en-US"/>
        </a:p>
      </dgm:t>
    </dgm:pt>
    <dgm:pt modelId="{DF1B3789-8FEA-47EA-B025-B3F68DC32EC8}">
      <dgm:prSet/>
      <dgm:spPr/>
      <dgm:t>
        <a:bodyPr/>
        <a:lstStyle/>
        <a:p>
          <a:r>
            <a:rPr lang="en-US"/>
            <a:t>Economic Impact</a:t>
          </a:r>
        </a:p>
      </dgm:t>
    </dgm:pt>
    <dgm:pt modelId="{9E28AFF4-846E-4C0A-B16D-3F42046210CA}" type="parTrans" cxnId="{2823EA46-A9B0-4138-9E66-4F183504A2D0}">
      <dgm:prSet/>
      <dgm:spPr/>
      <dgm:t>
        <a:bodyPr/>
        <a:lstStyle/>
        <a:p>
          <a:endParaRPr lang="en-US"/>
        </a:p>
      </dgm:t>
    </dgm:pt>
    <dgm:pt modelId="{5977E41F-ED9C-4040-B29B-EAABDCF8A815}" type="sibTrans" cxnId="{2823EA46-A9B0-4138-9E66-4F183504A2D0}">
      <dgm:prSet/>
      <dgm:spPr/>
      <dgm:t>
        <a:bodyPr/>
        <a:lstStyle/>
        <a:p>
          <a:endParaRPr lang="en-US"/>
        </a:p>
      </dgm:t>
    </dgm:pt>
    <dgm:pt modelId="{5B76A446-B086-470A-8F78-41EA3AFF9EDC}">
      <dgm:prSet/>
      <dgm:spPr/>
      <dgm:t>
        <a:bodyPr/>
        <a:lstStyle/>
        <a:p>
          <a:r>
            <a:rPr lang="en-US"/>
            <a:t>Code Origin</a:t>
          </a:r>
        </a:p>
      </dgm:t>
    </dgm:pt>
    <dgm:pt modelId="{A9E061EB-EB92-49C5-A26B-97AE936AE50D}" type="parTrans" cxnId="{D574E683-9A8C-46E3-9978-A2235CA90EC3}">
      <dgm:prSet/>
      <dgm:spPr/>
      <dgm:t>
        <a:bodyPr/>
        <a:lstStyle/>
        <a:p>
          <a:endParaRPr lang="en-US"/>
        </a:p>
      </dgm:t>
    </dgm:pt>
    <dgm:pt modelId="{FD2EF0AF-A8E4-47DD-9E65-1DE1D887AB4A}" type="sibTrans" cxnId="{D574E683-9A8C-46E3-9978-A2235CA90EC3}">
      <dgm:prSet/>
      <dgm:spPr/>
      <dgm:t>
        <a:bodyPr/>
        <a:lstStyle/>
        <a:p>
          <a:endParaRPr lang="en-US"/>
        </a:p>
      </dgm:t>
    </dgm:pt>
    <dgm:pt modelId="{8366D101-70B0-4340-A044-DCB6AF3DBA69}">
      <dgm:prSet/>
      <dgm:spPr/>
      <dgm:t>
        <a:bodyPr/>
        <a:lstStyle/>
        <a:p>
          <a:r>
            <a:rPr lang="en-US"/>
            <a:t>Consult</a:t>
          </a:r>
        </a:p>
      </dgm:t>
    </dgm:pt>
    <dgm:pt modelId="{0A3F6817-E6C7-48F1-8D75-3A051FF53882}" type="parTrans" cxnId="{0DF909E2-2E7B-47AD-BB17-4A56432F17E0}">
      <dgm:prSet/>
      <dgm:spPr/>
      <dgm:t>
        <a:bodyPr/>
        <a:lstStyle/>
        <a:p>
          <a:endParaRPr lang="en-US"/>
        </a:p>
      </dgm:t>
    </dgm:pt>
    <dgm:pt modelId="{6F2F2CF7-26D5-4576-B6C7-5435D256B632}" type="sibTrans" cxnId="{0DF909E2-2E7B-47AD-BB17-4A56432F17E0}">
      <dgm:prSet/>
      <dgm:spPr/>
      <dgm:t>
        <a:bodyPr/>
        <a:lstStyle/>
        <a:p>
          <a:endParaRPr lang="en-US"/>
        </a:p>
      </dgm:t>
    </dgm:pt>
    <dgm:pt modelId="{F8786F87-D154-4964-BDD3-9883EEAD61D0}">
      <dgm:prSet/>
      <dgm:spPr/>
      <dgm:t>
        <a:bodyPr/>
        <a:lstStyle/>
        <a:p>
          <a:r>
            <a:rPr lang="en-US"/>
            <a:t>Grandfathered/Retroactive</a:t>
          </a:r>
        </a:p>
      </dgm:t>
    </dgm:pt>
    <dgm:pt modelId="{EF5BB70B-B54D-41E7-9267-D7B1F57B2ECA}" type="parTrans" cxnId="{4E39340B-FC0A-40D1-B6D3-28886158A00E}">
      <dgm:prSet/>
      <dgm:spPr/>
      <dgm:t>
        <a:bodyPr/>
        <a:lstStyle/>
        <a:p>
          <a:endParaRPr lang="en-US"/>
        </a:p>
      </dgm:t>
    </dgm:pt>
    <dgm:pt modelId="{4D73AA82-BD12-4F54-9D68-1BC2B17E3668}" type="sibTrans" cxnId="{4E39340B-FC0A-40D1-B6D3-28886158A00E}">
      <dgm:prSet/>
      <dgm:spPr/>
      <dgm:t>
        <a:bodyPr/>
        <a:lstStyle/>
        <a:p>
          <a:endParaRPr lang="en-US"/>
        </a:p>
      </dgm:t>
    </dgm:pt>
    <dgm:pt modelId="{800CDF88-46AB-463A-BBF9-4D4414E05523}">
      <dgm:prSet/>
      <dgm:spPr/>
      <dgm:t>
        <a:bodyPr/>
        <a:lstStyle/>
        <a:p>
          <a:r>
            <a:rPr lang="en-US"/>
            <a:t>Add paddock or upgrade existing facility</a:t>
          </a:r>
        </a:p>
      </dgm:t>
    </dgm:pt>
    <dgm:pt modelId="{C2A4E106-A4E6-457F-82C7-850BDE3E08D6}" type="parTrans" cxnId="{298849E8-97B6-4117-AC2F-3B296D80C19B}">
      <dgm:prSet/>
      <dgm:spPr/>
      <dgm:t>
        <a:bodyPr/>
        <a:lstStyle/>
        <a:p>
          <a:endParaRPr lang="en-US"/>
        </a:p>
      </dgm:t>
    </dgm:pt>
    <dgm:pt modelId="{0A62076F-4C17-4C5D-A5CE-22641809F6ED}" type="sibTrans" cxnId="{298849E8-97B6-4117-AC2F-3B296D80C19B}">
      <dgm:prSet/>
      <dgm:spPr/>
      <dgm:t>
        <a:bodyPr/>
        <a:lstStyle/>
        <a:p>
          <a:endParaRPr lang="en-US"/>
        </a:p>
      </dgm:t>
    </dgm:pt>
    <dgm:pt modelId="{3635A633-DA3A-4042-A8E4-BA90C7442A0F}">
      <dgm:prSet/>
      <dgm:spPr/>
      <dgm:t>
        <a:bodyPr/>
        <a:lstStyle/>
        <a:p>
          <a:r>
            <a:rPr lang="en-US"/>
            <a:t>Unintentionally force out</a:t>
          </a:r>
        </a:p>
      </dgm:t>
    </dgm:pt>
    <dgm:pt modelId="{CB6F6A23-9ECC-4E62-ABC0-3E8C952ECE37}" type="parTrans" cxnId="{DBEF1D80-94A4-4016-B70E-B23861EC3F8B}">
      <dgm:prSet/>
      <dgm:spPr/>
      <dgm:t>
        <a:bodyPr/>
        <a:lstStyle/>
        <a:p>
          <a:endParaRPr lang="en-US"/>
        </a:p>
      </dgm:t>
    </dgm:pt>
    <dgm:pt modelId="{C89290A1-46B5-49C8-91C8-FC431EBF37E6}" type="sibTrans" cxnId="{DBEF1D80-94A4-4016-B70E-B23861EC3F8B}">
      <dgm:prSet/>
      <dgm:spPr/>
      <dgm:t>
        <a:bodyPr/>
        <a:lstStyle/>
        <a:p>
          <a:endParaRPr lang="en-US"/>
        </a:p>
      </dgm:t>
    </dgm:pt>
    <dgm:pt modelId="{B313E5F3-5BA8-49B7-9407-95F50F4C53FD}" type="pres">
      <dgm:prSet presAssocID="{E2F9B018-46BE-4FC8-A52F-6B558D025774}" presName="vert0" presStyleCnt="0">
        <dgm:presLayoutVars>
          <dgm:dir/>
          <dgm:animOne val="branch"/>
          <dgm:animLvl val="lvl"/>
        </dgm:presLayoutVars>
      </dgm:prSet>
      <dgm:spPr/>
    </dgm:pt>
    <dgm:pt modelId="{945723C9-4FC2-493D-B8F7-182544B51ECA}" type="pres">
      <dgm:prSet presAssocID="{6C9A682F-F4D1-4635-BCA6-0D71B306A887}" presName="thickLine" presStyleLbl="alignNode1" presStyleIdx="0" presStyleCnt="8"/>
      <dgm:spPr/>
    </dgm:pt>
    <dgm:pt modelId="{9D927DCD-F98F-41E2-800E-C60888759205}" type="pres">
      <dgm:prSet presAssocID="{6C9A682F-F4D1-4635-BCA6-0D71B306A887}" presName="horz1" presStyleCnt="0"/>
      <dgm:spPr/>
    </dgm:pt>
    <dgm:pt modelId="{8E8AE0C6-9A45-4290-8238-40A649EC917F}" type="pres">
      <dgm:prSet presAssocID="{6C9A682F-F4D1-4635-BCA6-0D71B306A887}" presName="tx1" presStyleLbl="revTx" presStyleIdx="0" presStyleCnt="8"/>
      <dgm:spPr/>
    </dgm:pt>
    <dgm:pt modelId="{7EC9F347-A0F7-4CD5-B407-8A98C772207D}" type="pres">
      <dgm:prSet presAssocID="{6C9A682F-F4D1-4635-BCA6-0D71B306A887}" presName="vert1" presStyleCnt="0"/>
      <dgm:spPr/>
    </dgm:pt>
    <dgm:pt modelId="{BEAC1EA3-D782-4E6D-9A53-31B22B779538}" type="pres">
      <dgm:prSet presAssocID="{831E1601-D9F8-452F-9860-9C4544021446}" presName="thickLine" presStyleLbl="alignNode1" presStyleIdx="1" presStyleCnt="8"/>
      <dgm:spPr/>
    </dgm:pt>
    <dgm:pt modelId="{4ABEEF50-42D4-4620-AD78-134E1A0D164E}" type="pres">
      <dgm:prSet presAssocID="{831E1601-D9F8-452F-9860-9C4544021446}" presName="horz1" presStyleCnt="0"/>
      <dgm:spPr/>
    </dgm:pt>
    <dgm:pt modelId="{A29DFB72-6819-4624-A05F-EA53DE2B816B}" type="pres">
      <dgm:prSet presAssocID="{831E1601-D9F8-452F-9860-9C4544021446}" presName="tx1" presStyleLbl="revTx" presStyleIdx="1" presStyleCnt="8"/>
      <dgm:spPr/>
    </dgm:pt>
    <dgm:pt modelId="{1826CFAE-9578-4FE3-8758-2A55AEE9F662}" type="pres">
      <dgm:prSet presAssocID="{831E1601-D9F8-452F-9860-9C4544021446}" presName="vert1" presStyleCnt="0"/>
      <dgm:spPr/>
    </dgm:pt>
    <dgm:pt modelId="{16B07F40-E795-4FDD-A5C9-B67F206C9759}" type="pres">
      <dgm:prSet presAssocID="{DF1B3789-8FEA-47EA-B025-B3F68DC32EC8}" presName="thickLine" presStyleLbl="alignNode1" presStyleIdx="2" presStyleCnt="8"/>
      <dgm:spPr/>
    </dgm:pt>
    <dgm:pt modelId="{E05AAAA3-EBFC-4C4B-98F3-435B96C89077}" type="pres">
      <dgm:prSet presAssocID="{DF1B3789-8FEA-47EA-B025-B3F68DC32EC8}" presName="horz1" presStyleCnt="0"/>
      <dgm:spPr/>
    </dgm:pt>
    <dgm:pt modelId="{2FBB08CE-FB7C-49AD-B380-439D752FBBEB}" type="pres">
      <dgm:prSet presAssocID="{DF1B3789-8FEA-47EA-B025-B3F68DC32EC8}" presName="tx1" presStyleLbl="revTx" presStyleIdx="2" presStyleCnt="8"/>
      <dgm:spPr/>
    </dgm:pt>
    <dgm:pt modelId="{B027726C-27C4-4603-BBBD-6FA3471DE7C9}" type="pres">
      <dgm:prSet presAssocID="{DF1B3789-8FEA-47EA-B025-B3F68DC32EC8}" presName="vert1" presStyleCnt="0"/>
      <dgm:spPr/>
    </dgm:pt>
    <dgm:pt modelId="{6550E6C8-7C6C-4913-9EEE-E660817239FA}" type="pres">
      <dgm:prSet presAssocID="{5B76A446-B086-470A-8F78-41EA3AFF9EDC}" presName="thickLine" presStyleLbl="alignNode1" presStyleIdx="3" presStyleCnt="8"/>
      <dgm:spPr/>
    </dgm:pt>
    <dgm:pt modelId="{B5DF63A9-2B00-4BD5-AA4B-30372FCB8709}" type="pres">
      <dgm:prSet presAssocID="{5B76A446-B086-470A-8F78-41EA3AFF9EDC}" presName="horz1" presStyleCnt="0"/>
      <dgm:spPr/>
    </dgm:pt>
    <dgm:pt modelId="{A0F09504-1126-4E79-9271-E92D54253CA4}" type="pres">
      <dgm:prSet presAssocID="{5B76A446-B086-470A-8F78-41EA3AFF9EDC}" presName="tx1" presStyleLbl="revTx" presStyleIdx="3" presStyleCnt="8"/>
      <dgm:spPr/>
    </dgm:pt>
    <dgm:pt modelId="{E2E8500F-2C69-46D5-B6C2-D2941240299C}" type="pres">
      <dgm:prSet presAssocID="{5B76A446-B086-470A-8F78-41EA3AFF9EDC}" presName="vert1" presStyleCnt="0"/>
      <dgm:spPr/>
    </dgm:pt>
    <dgm:pt modelId="{D48F119D-BDA7-4D15-AB23-16C3EDB81965}" type="pres">
      <dgm:prSet presAssocID="{8366D101-70B0-4340-A044-DCB6AF3DBA69}" presName="thickLine" presStyleLbl="alignNode1" presStyleIdx="4" presStyleCnt="8"/>
      <dgm:spPr/>
    </dgm:pt>
    <dgm:pt modelId="{EE32D75F-D27C-40EA-AE68-E5118B747698}" type="pres">
      <dgm:prSet presAssocID="{8366D101-70B0-4340-A044-DCB6AF3DBA69}" presName="horz1" presStyleCnt="0"/>
      <dgm:spPr/>
    </dgm:pt>
    <dgm:pt modelId="{9522C2B1-0B37-4DED-A1E6-F5B52930F19A}" type="pres">
      <dgm:prSet presAssocID="{8366D101-70B0-4340-A044-DCB6AF3DBA69}" presName="tx1" presStyleLbl="revTx" presStyleIdx="4" presStyleCnt="8"/>
      <dgm:spPr/>
    </dgm:pt>
    <dgm:pt modelId="{E4AAF8CC-AB57-48D2-90C9-3C2100393958}" type="pres">
      <dgm:prSet presAssocID="{8366D101-70B0-4340-A044-DCB6AF3DBA69}" presName="vert1" presStyleCnt="0"/>
      <dgm:spPr/>
    </dgm:pt>
    <dgm:pt modelId="{0A682605-9A68-4EAA-8643-843E02F46B47}" type="pres">
      <dgm:prSet presAssocID="{F8786F87-D154-4964-BDD3-9883EEAD61D0}" presName="thickLine" presStyleLbl="alignNode1" presStyleIdx="5" presStyleCnt="8"/>
      <dgm:spPr/>
    </dgm:pt>
    <dgm:pt modelId="{B5F86CE2-FDAF-4274-9D06-1CE68D3E3829}" type="pres">
      <dgm:prSet presAssocID="{F8786F87-D154-4964-BDD3-9883EEAD61D0}" presName="horz1" presStyleCnt="0"/>
      <dgm:spPr/>
    </dgm:pt>
    <dgm:pt modelId="{ADF007A0-4780-4C1D-A0FD-21F1ADD0240B}" type="pres">
      <dgm:prSet presAssocID="{F8786F87-D154-4964-BDD3-9883EEAD61D0}" presName="tx1" presStyleLbl="revTx" presStyleIdx="5" presStyleCnt="8"/>
      <dgm:spPr/>
    </dgm:pt>
    <dgm:pt modelId="{5EDA1C64-E3F4-4DEE-89FA-1F9E070DD343}" type="pres">
      <dgm:prSet presAssocID="{F8786F87-D154-4964-BDD3-9883EEAD61D0}" presName="vert1" presStyleCnt="0"/>
      <dgm:spPr/>
    </dgm:pt>
    <dgm:pt modelId="{84ABBF80-D815-476E-AB1A-82A7FD031EEC}" type="pres">
      <dgm:prSet presAssocID="{800CDF88-46AB-463A-BBF9-4D4414E05523}" presName="thickLine" presStyleLbl="alignNode1" presStyleIdx="6" presStyleCnt="8"/>
      <dgm:spPr/>
    </dgm:pt>
    <dgm:pt modelId="{C73E5ED3-B33F-44E6-86D9-7C64A7096971}" type="pres">
      <dgm:prSet presAssocID="{800CDF88-46AB-463A-BBF9-4D4414E05523}" presName="horz1" presStyleCnt="0"/>
      <dgm:spPr/>
    </dgm:pt>
    <dgm:pt modelId="{C96D4ADF-12D7-40F7-BABD-65168A132878}" type="pres">
      <dgm:prSet presAssocID="{800CDF88-46AB-463A-BBF9-4D4414E05523}" presName="tx1" presStyleLbl="revTx" presStyleIdx="6" presStyleCnt="8"/>
      <dgm:spPr/>
    </dgm:pt>
    <dgm:pt modelId="{84CA14F7-BBF8-41D3-8743-B36C4B0EB7B3}" type="pres">
      <dgm:prSet presAssocID="{800CDF88-46AB-463A-BBF9-4D4414E05523}" presName="vert1" presStyleCnt="0"/>
      <dgm:spPr/>
    </dgm:pt>
    <dgm:pt modelId="{DFBF52A1-28C0-431E-BA1E-7B721A0F0E2E}" type="pres">
      <dgm:prSet presAssocID="{3635A633-DA3A-4042-A8E4-BA90C7442A0F}" presName="thickLine" presStyleLbl="alignNode1" presStyleIdx="7" presStyleCnt="8"/>
      <dgm:spPr/>
    </dgm:pt>
    <dgm:pt modelId="{EE7C5B24-FE5D-47D7-825B-AA20B4C69A09}" type="pres">
      <dgm:prSet presAssocID="{3635A633-DA3A-4042-A8E4-BA90C7442A0F}" presName="horz1" presStyleCnt="0"/>
      <dgm:spPr/>
    </dgm:pt>
    <dgm:pt modelId="{1A2A27B8-9877-4D6D-9620-B88AEBD96B62}" type="pres">
      <dgm:prSet presAssocID="{3635A633-DA3A-4042-A8E4-BA90C7442A0F}" presName="tx1" presStyleLbl="revTx" presStyleIdx="7" presStyleCnt="8"/>
      <dgm:spPr/>
    </dgm:pt>
    <dgm:pt modelId="{AAE02427-A436-40E6-BE88-9FA2F8EC0951}" type="pres">
      <dgm:prSet presAssocID="{3635A633-DA3A-4042-A8E4-BA90C7442A0F}" presName="vert1" presStyleCnt="0"/>
      <dgm:spPr/>
    </dgm:pt>
  </dgm:ptLst>
  <dgm:cxnLst>
    <dgm:cxn modelId="{4E39340B-FC0A-40D1-B6D3-28886158A00E}" srcId="{E2F9B018-46BE-4FC8-A52F-6B558D025774}" destId="{F8786F87-D154-4964-BDD3-9883EEAD61D0}" srcOrd="5" destOrd="0" parTransId="{EF5BB70B-B54D-41E7-9267-D7B1F57B2ECA}" sibTransId="{4D73AA82-BD12-4F54-9D68-1BC2B17E3668}"/>
    <dgm:cxn modelId="{F17AAC13-60EA-491C-858C-2558EEA89D8B}" type="presOf" srcId="{3635A633-DA3A-4042-A8E4-BA90C7442A0F}" destId="{1A2A27B8-9877-4D6D-9620-B88AEBD96B62}" srcOrd="0" destOrd="0" presId="urn:microsoft.com/office/officeart/2008/layout/LinedList"/>
    <dgm:cxn modelId="{246F7F15-467D-4CBF-8ECA-501474D7A487}" type="presOf" srcId="{831E1601-D9F8-452F-9860-9C4544021446}" destId="{A29DFB72-6819-4624-A05F-EA53DE2B816B}" srcOrd="0" destOrd="0" presId="urn:microsoft.com/office/officeart/2008/layout/LinedList"/>
    <dgm:cxn modelId="{4B972B1A-93D6-4ED0-9262-78E9A7B6E1BE}" type="presOf" srcId="{E2F9B018-46BE-4FC8-A52F-6B558D025774}" destId="{B313E5F3-5BA8-49B7-9407-95F50F4C53FD}" srcOrd="0" destOrd="0" presId="urn:microsoft.com/office/officeart/2008/layout/LinedList"/>
    <dgm:cxn modelId="{B7676120-1E04-4FBC-82AC-408DF75906A0}" type="presOf" srcId="{F8786F87-D154-4964-BDD3-9883EEAD61D0}" destId="{ADF007A0-4780-4C1D-A0FD-21F1ADD0240B}" srcOrd="0" destOrd="0" presId="urn:microsoft.com/office/officeart/2008/layout/LinedList"/>
    <dgm:cxn modelId="{F1A4F824-14F7-43D9-BBEB-59E6B8AD009C}" type="presOf" srcId="{6C9A682F-F4D1-4635-BCA6-0D71B306A887}" destId="{8E8AE0C6-9A45-4290-8238-40A649EC917F}" srcOrd="0" destOrd="0" presId="urn:microsoft.com/office/officeart/2008/layout/LinedList"/>
    <dgm:cxn modelId="{2823EA46-A9B0-4138-9E66-4F183504A2D0}" srcId="{E2F9B018-46BE-4FC8-A52F-6B558D025774}" destId="{DF1B3789-8FEA-47EA-B025-B3F68DC32EC8}" srcOrd="2" destOrd="0" parTransId="{9E28AFF4-846E-4C0A-B16D-3F42046210CA}" sibTransId="{5977E41F-ED9C-4040-B29B-EAABDCF8A815}"/>
    <dgm:cxn modelId="{997B6E70-D8A2-4E11-A652-F612C31C5F7A}" type="presOf" srcId="{5B76A446-B086-470A-8F78-41EA3AFF9EDC}" destId="{A0F09504-1126-4E79-9271-E92D54253CA4}" srcOrd="0" destOrd="0" presId="urn:microsoft.com/office/officeart/2008/layout/LinedList"/>
    <dgm:cxn modelId="{DBEF1D80-94A4-4016-B70E-B23861EC3F8B}" srcId="{E2F9B018-46BE-4FC8-A52F-6B558D025774}" destId="{3635A633-DA3A-4042-A8E4-BA90C7442A0F}" srcOrd="7" destOrd="0" parTransId="{CB6F6A23-9ECC-4E62-ABC0-3E8C952ECE37}" sibTransId="{C89290A1-46B5-49C8-91C8-FC431EBF37E6}"/>
    <dgm:cxn modelId="{D574E683-9A8C-46E3-9978-A2235CA90EC3}" srcId="{E2F9B018-46BE-4FC8-A52F-6B558D025774}" destId="{5B76A446-B086-470A-8F78-41EA3AFF9EDC}" srcOrd="3" destOrd="0" parTransId="{A9E061EB-EB92-49C5-A26B-97AE936AE50D}" sibTransId="{FD2EF0AF-A8E4-47DD-9E65-1DE1D887AB4A}"/>
    <dgm:cxn modelId="{D307C4B7-FFD7-4C41-8616-37F1079434EC}" type="presOf" srcId="{8366D101-70B0-4340-A044-DCB6AF3DBA69}" destId="{9522C2B1-0B37-4DED-A1E6-F5B52930F19A}" srcOrd="0" destOrd="0" presId="urn:microsoft.com/office/officeart/2008/layout/LinedList"/>
    <dgm:cxn modelId="{ACD0ABD0-7391-48C6-AE4F-6073A53DBDE0}" srcId="{E2F9B018-46BE-4FC8-A52F-6B558D025774}" destId="{6C9A682F-F4D1-4635-BCA6-0D71B306A887}" srcOrd="0" destOrd="0" parTransId="{02BD024B-43AC-45B0-BDBA-212B388AD5FF}" sibTransId="{FF4DBE27-5146-4017-A1CD-ADEB173D5126}"/>
    <dgm:cxn modelId="{BEA848D6-9666-4EA7-8BC3-16814BF54444}" type="presOf" srcId="{DF1B3789-8FEA-47EA-B025-B3F68DC32EC8}" destId="{2FBB08CE-FB7C-49AD-B380-439D752FBBEB}" srcOrd="0" destOrd="0" presId="urn:microsoft.com/office/officeart/2008/layout/LinedList"/>
    <dgm:cxn modelId="{1F5521D8-C7FD-4194-98AC-52192A89B075}" srcId="{E2F9B018-46BE-4FC8-A52F-6B558D025774}" destId="{831E1601-D9F8-452F-9860-9C4544021446}" srcOrd="1" destOrd="0" parTransId="{87465D69-43FC-4CF7-8806-450D9556D2BA}" sibTransId="{9A9B6A42-2906-460B-84BE-4FCBAB18869B}"/>
    <dgm:cxn modelId="{0DF909E2-2E7B-47AD-BB17-4A56432F17E0}" srcId="{E2F9B018-46BE-4FC8-A52F-6B558D025774}" destId="{8366D101-70B0-4340-A044-DCB6AF3DBA69}" srcOrd="4" destOrd="0" parTransId="{0A3F6817-E6C7-48F1-8D75-3A051FF53882}" sibTransId="{6F2F2CF7-26D5-4576-B6C7-5435D256B632}"/>
    <dgm:cxn modelId="{1B59B4E2-260F-4C67-B716-D8E32D483C67}" type="presOf" srcId="{800CDF88-46AB-463A-BBF9-4D4414E05523}" destId="{C96D4ADF-12D7-40F7-BABD-65168A132878}" srcOrd="0" destOrd="0" presId="urn:microsoft.com/office/officeart/2008/layout/LinedList"/>
    <dgm:cxn modelId="{298849E8-97B6-4117-AC2F-3B296D80C19B}" srcId="{E2F9B018-46BE-4FC8-A52F-6B558D025774}" destId="{800CDF88-46AB-463A-BBF9-4D4414E05523}" srcOrd="6" destOrd="0" parTransId="{C2A4E106-A4E6-457F-82C7-850BDE3E08D6}" sibTransId="{0A62076F-4C17-4C5D-A5CE-22641809F6ED}"/>
    <dgm:cxn modelId="{C92140C8-F724-4B50-8BD8-033A30435663}" type="presParOf" srcId="{B313E5F3-5BA8-49B7-9407-95F50F4C53FD}" destId="{945723C9-4FC2-493D-B8F7-182544B51ECA}" srcOrd="0" destOrd="0" presId="urn:microsoft.com/office/officeart/2008/layout/LinedList"/>
    <dgm:cxn modelId="{889BE836-5E95-4211-B441-B7E7CAC1DD01}" type="presParOf" srcId="{B313E5F3-5BA8-49B7-9407-95F50F4C53FD}" destId="{9D927DCD-F98F-41E2-800E-C60888759205}" srcOrd="1" destOrd="0" presId="urn:microsoft.com/office/officeart/2008/layout/LinedList"/>
    <dgm:cxn modelId="{3241CDA1-F87C-4F6E-993C-75BE832015EA}" type="presParOf" srcId="{9D927DCD-F98F-41E2-800E-C60888759205}" destId="{8E8AE0C6-9A45-4290-8238-40A649EC917F}" srcOrd="0" destOrd="0" presId="urn:microsoft.com/office/officeart/2008/layout/LinedList"/>
    <dgm:cxn modelId="{D07ADC70-B7B0-4BFB-8DC0-D2FC440E96B8}" type="presParOf" srcId="{9D927DCD-F98F-41E2-800E-C60888759205}" destId="{7EC9F347-A0F7-4CD5-B407-8A98C772207D}" srcOrd="1" destOrd="0" presId="urn:microsoft.com/office/officeart/2008/layout/LinedList"/>
    <dgm:cxn modelId="{166DF4DD-37A2-4436-BFC1-80067F687139}" type="presParOf" srcId="{B313E5F3-5BA8-49B7-9407-95F50F4C53FD}" destId="{BEAC1EA3-D782-4E6D-9A53-31B22B779538}" srcOrd="2" destOrd="0" presId="urn:microsoft.com/office/officeart/2008/layout/LinedList"/>
    <dgm:cxn modelId="{6EB8B14C-A3F2-4BA7-8197-C0C9817BD435}" type="presParOf" srcId="{B313E5F3-5BA8-49B7-9407-95F50F4C53FD}" destId="{4ABEEF50-42D4-4620-AD78-134E1A0D164E}" srcOrd="3" destOrd="0" presId="urn:microsoft.com/office/officeart/2008/layout/LinedList"/>
    <dgm:cxn modelId="{F8AD95C8-87A0-4DEF-9AF2-5AD4A509B2FD}" type="presParOf" srcId="{4ABEEF50-42D4-4620-AD78-134E1A0D164E}" destId="{A29DFB72-6819-4624-A05F-EA53DE2B816B}" srcOrd="0" destOrd="0" presId="urn:microsoft.com/office/officeart/2008/layout/LinedList"/>
    <dgm:cxn modelId="{39DEE3F2-CB68-4941-88DE-7DED7364370E}" type="presParOf" srcId="{4ABEEF50-42D4-4620-AD78-134E1A0D164E}" destId="{1826CFAE-9578-4FE3-8758-2A55AEE9F662}" srcOrd="1" destOrd="0" presId="urn:microsoft.com/office/officeart/2008/layout/LinedList"/>
    <dgm:cxn modelId="{D3743A7A-EAE6-44CF-B3A6-AC35B1C1F305}" type="presParOf" srcId="{B313E5F3-5BA8-49B7-9407-95F50F4C53FD}" destId="{16B07F40-E795-4FDD-A5C9-B67F206C9759}" srcOrd="4" destOrd="0" presId="urn:microsoft.com/office/officeart/2008/layout/LinedList"/>
    <dgm:cxn modelId="{0E29AC1C-D7C0-45E0-AD8D-ACD45F1ECB62}" type="presParOf" srcId="{B313E5F3-5BA8-49B7-9407-95F50F4C53FD}" destId="{E05AAAA3-EBFC-4C4B-98F3-435B96C89077}" srcOrd="5" destOrd="0" presId="urn:microsoft.com/office/officeart/2008/layout/LinedList"/>
    <dgm:cxn modelId="{13947A37-88B8-4FE8-9F84-E2EEF71374D2}" type="presParOf" srcId="{E05AAAA3-EBFC-4C4B-98F3-435B96C89077}" destId="{2FBB08CE-FB7C-49AD-B380-439D752FBBEB}" srcOrd="0" destOrd="0" presId="urn:microsoft.com/office/officeart/2008/layout/LinedList"/>
    <dgm:cxn modelId="{8868BB90-766E-4E4E-A30D-96A1933CFEE1}" type="presParOf" srcId="{E05AAAA3-EBFC-4C4B-98F3-435B96C89077}" destId="{B027726C-27C4-4603-BBBD-6FA3471DE7C9}" srcOrd="1" destOrd="0" presId="urn:microsoft.com/office/officeart/2008/layout/LinedList"/>
    <dgm:cxn modelId="{3D5B5FC1-82B8-4B5C-930C-8EC54546E20D}" type="presParOf" srcId="{B313E5F3-5BA8-49B7-9407-95F50F4C53FD}" destId="{6550E6C8-7C6C-4913-9EEE-E660817239FA}" srcOrd="6" destOrd="0" presId="urn:microsoft.com/office/officeart/2008/layout/LinedList"/>
    <dgm:cxn modelId="{C1BADB89-D741-4977-A049-34FAAA96290D}" type="presParOf" srcId="{B313E5F3-5BA8-49B7-9407-95F50F4C53FD}" destId="{B5DF63A9-2B00-4BD5-AA4B-30372FCB8709}" srcOrd="7" destOrd="0" presId="urn:microsoft.com/office/officeart/2008/layout/LinedList"/>
    <dgm:cxn modelId="{B5C0EE9D-CEB8-446A-97B0-2650840350AC}" type="presParOf" srcId="{B5DF63A9-2B00-4BD5-AA4B-30372FCB8709}" destId="{A0F09504-1126-4E79-9271-E92D54253CA4}" srcOrd="0" destOrd="0" presId="urn:microsoft.com/office/officeart/2008/layout/LinedList"/>
    <dgm:cxn modelId="{ACF1EE71-4069-4807-A12F-96A8D0530AF9}" type="presParOf" srcId="{B5DF63A9-2B00-4BD5-AA4B-30372FCB8709}" destId="{E2E8500F-2C69-46D5-B6C2-D2941240299C}" srcOrd="1" destOrd="0" presId="urn:microsoft.com/office/officeart/2008/layout/LinedList"/>
    <dgm:cxn modelId="{93122FB2-E5F1-445F-9AF1-6914D56A226C}" type="presParOf" srcId="{B313E5F3-5BA8-49B7-9407-95F50F4C53FD}" destId="{D48F119D-BDA7-4D15-AB23-16C3EDB81965}" srcOrd="8" destOrd="0" presId="urn:microsoft.com/office/officeart/2008/layout/LinedList"/>
    <dgm:cxn modelId="{D69A8EE3-7E3D-46BB-A905-DC11FD66E7A2}" type="presParOf" srcId="{B313E5F3-5BA8-49B7-9407-95F50F4C53FD}" destId="{EE32D75F-D27C-40EA-AE68-E5118B747698}" srcOrd="9" destOrd="0" presId="urn:microsoft.com/office/officeart/2008/layout/LinedList"/>
    <dgm:cxn modelId="{F21BF5AD-18C3-41DC-9D66-DF3BED2E61BA}" type="presParOf" srcId="{EE32D75F-D27C-40EA-AE68-E5118B747698}" destId="{9522C2B1-0B37-4DED-A1E6-F5B52930F19A}" srcOrd="0" destOrd="0" presId="urn:microsoft.com/office/officeart/2008/layout/LinedList"/>
    <dgm:cxn modelId="{F0E4F090-4E27-4DA3-B66C-78BD6D7789D4}" type="presParOf" srcId="{EE32D75F-D27C-40EA-AE68-E5118B747698}" destId="{E4AAF8CC-AB57-48D2-90C9-3C2100393958}" srcOrd="1" destOrd="0" presId="urn:microsoft.com/office/officeart/2008/layout/LinedList"/>
    <dgm:cxn modelId="{4FE6EA19-DF11-4D5F-8C2A-26E22205E42B}" type="presParOf" srcId="{B313E5F3-5BA8-49B7-9407-95F50F4C53FD}" destId="{0A682605-9A68-4EAA-8643-843E02F46B47}" srcOrd="10" destOrd="0" presId="urn:microsoft.com/office/officeart/2008/layout/LinedList"/>
    <dgm:cxn modelId="{A0DE06EB-C007-4D11-B699-F42912F0362C}" type="presParOf" srcId="{B313E5F3-5BA8-49B7-9407-95F50F4C53FD}" destId="{B5F86CE2-FDAF-4274-9D06-1CE68D3E3829}" srcOrd="11" destOrd="0" presId="urn:microsoft.com/office/officeart/2008/layout/LinedList"/>
    <dgm:cxn modelId="{6C41732E-F4EA-4263-85E6-E5D852A23B10}" type="presParOf" srcId="{B5F86CE2-FDAF-4274-9D06-1CE68D3E3829}" destId="{ADF007A0-4780-4C1D-A0FD-21F1ADD0240B}" srcOrd="0" destOrd="0" presId="urn:microsoft.com/office/officeart/2008/layout/LinedList"/>
    <dgm:cxn modelId="{CC391749-9747-4E91-8BA4-B4738E273C6E}" type="presParOf" srcId="{B5F86CE2-FDAF-4274-9D06-1CE68D3E3829}" destId="{5EDA1C64-E3F4-4DEE-89FA-1F9E070DD343}" srcOrd="1" destOrd="0" presId="urn:microsoft.com/office/officeart/2008/layout/LinedList"/>
    <dgm:cxn modelId="{8E8FCDA5-22E8-4525-B384-E111E0EA6D04}" type="presParOf" srcId="{B313E5F3-5BA8-49B7-9407-95F50F4C53FD}" destId="{84ABBF80-D815-476E-AB1A-82A7FD031EEC}" srcOrd="12" destOrd="0" presId="urn:microsoft.com/office/officeart/2008/layout/LinedList"/>
    <dgm:cxn modelId="{DA610881-17EF-4D8D-9BC2-E5124496243E}" type="presParOf" srcId="{B313E5F3-5BA8-49B7-9407-95F50F4C53FD}" destId="{C73E5ED3-B33F-44E6-86D9-7C64A7096971}" srcOrd="13" destOrd="0" presId="urn:microsoft.com/office/officeart/2008/layout/LinedList"/>
    <dgm:cxn modelId="{5E7B0A11-819A-4D75-AD78-8DC30BBAD908}" type="presParOf" srcId="{C73E5ED3-B33F-44E6-86D9-7C64A7096971}" destId="{C96D4ADF-12D7-40F7-BABD-65168A132878}" srcOrd="0" destOrd="0" presId="urn:microsoft.com/office/officeart/2008/layout/LinedList"/>
    <dgm:cxn modelId="{9B114B67-EB62-4BF8-B55B-1BC6A0D38017}" type="presParOf" srcId="{C73E5ED3-B33F-44E6-86D9-7C64A7096971}" destId="{84CA14F7-BBF8-41D3-8743-B36C4B0EB7B3}" srcOrd="1" destOrd="0" presId="urn:microsoft.com/office/officeart/2008/layout/LinedList"/>
    <dgm:cxn modelId="{B95274E9-7DA8-4631-9FA4-128669BB1C4E}" type="presParOf" srcId="{B313E5F3-5BA8-49B7-9407-95F50F4C53FD}" destId="{DFBF52A1-28C0-431E-BA1E-7B721A0F0E2E}" srcOrd="14" destOrd="0" presId="urn:microsoft.com/office/officeart/2008/layout/LinedList"/>
    <dgm:cxn modelId="{8604C346-6AD4-45BB-BE3E-421DD753910C}" type="presParOf" srcId="{B313E5F3-5BA8-49B7-9407-95F50F4C53FD}" destId="{EE7C5B24-FE5D-47D7-825B-AA20B4C69A09}" srcOrd="15" destOrd="0" presId="urn:microsoft.com/office/officeart/2008/layout/LinedList"/>
    <dgm:cxn modelId="{48562A7E-0143-4F81-AEC3-435B91E8C1DF}" type="presParOf" srcId="{EE7C5B24-FE5D-47D7-825B-AA20B4C69A09}" destId="{1A2A27B8-9877-4D6D-9620-B88AEBD96B62}" srcOrd="0" destOrd="0" presId="urn:microsoft.com/office/officeart/2008/layout/LinedList"/>
    <dgm:cxn modelId="{E768F37D-FA68-4662-AC41-B46E182AD530}" type="presParOf" srcId="{EE7C5B24-FE5D-47D7-825B-AA20B4C69A09}" destId="{AAE02427-A436-40E6-BE88-9FA2F8EC09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Equestrian facilities are commercial facilities for equine boarding, breeding, riding lessons, training, and events. 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750E440-7120-4478-9A24-98E05BBF7414}">
      <dgm:prSet/>
      <dgm:spPr/>
      <dgm:t>
        <a:bodyPr/>
        <a:lstStyle/>
        <a:p>
          <a:pPr>
            <a:buNone/>
          </a:pPr>
          <a:r>
            <a:rPr lang="en-US"/>
            <a:t>Stabling, riding and pasture for use solely by a property owner's own horses is </a:t>
          </a:r>
          <a:r>
            <a:rPr lang="en-US">
              <a:solidFill>
                <a:schemeClr val="accent1"/>
              </a:solidFill>
            </a:rPr>
            <a:t>not an equestrian facility.</a:t>
          </a:r>
        </a:p>
      </dgm:t>
    </dgm:pt>
    <dgm:pt modelId="{0CCA467C-34FA-4BB9-BFBE-FAF6689432BF}" type="parTrans" cxnId="{6DCFD9AF-E716-4B48-AED2-7264E57BF600}">
      <dgm:prSet/>
      <dgm:spPr/>
      <dgm:t>
        <a:bodyPr/>
        <a:lstStyle/>
        <a:p>
          <a:endParaRPr lang="en-US"/>
        </a:p>
      </dgm:t>
    </dgm:pt>
    <dgm:pt modelId="{5304306E-39A9-4735-8946-0525E9201E57}" type="sibTrans" cxnId="{6DCFD9AF-E716-4B48-AED2-7264E57BF600}">
      <dgm:prSet/>
      <dgm:spPr/>
      <dgm:t>
        <a:bodyPr/>
        <a:lstStyle/>
        <a:p>
          <a:endParaRPr lang="en-US"/>
        </a:p>
      </dgm:t>
    </dgm:pt>
    <dgm:pt modelId="{03C6C085-8233-4A1F-98F9-57F20E75CC72}">
      <dgm:prSet/>
      <dgm:spPr/>
      <dgm:t>
        <a:bodyPr/>
        <a:lstStyle/>
        <a:p>
          <a:pPr>
            <a:buNone/>
          </a:pPr>
          <a:r>
            <a:rPr lang="en-US"/>
            <a:t>The equestrian facilities </a:t>
          </a:r>
          <a:r>
            <a:rPr lang="en-US">
              <a:solidFill>
                <a:schemeClr val="accent1"/>
              </a:solidFill>
            </a:rPr>
            <a:t>code is not retroactive</a:t>
          </a:r>
          <a:r>
            <a:rPr lang="en-US"/>
            <a:t> for existing facilities, unless otherwise determined by the County Commissioners to protect public health and safety.</a:t>
          </a:r>
        </a:p>
      </dgm:t>
    </dgm:pt>
    <dgm:pt modelId="{3BEDE56E-67BF-4846-8760-4684717349FB}" type="parTrans" cxnId="{7A511E9A-C159-498F-8A92-EEDEA33626A7}">
      <dgm:prSet/>
      <dgm:spPr/>
      <dgm:t>
        <a:bodyPr/>
        <a:lstStyle/>
        <a:p>
          <a:endParaRPr lang="en-US"/>
        </a:p>
      </dgm:t>
    </dgm:pt>
    <dgm:pt modelId="{4293392C-8DD3-4F5D-AA7E-CD406310D27D}" type="sibTrans" cxnId="{7A511E9A-C159-498F-8A92-EEDEA33626A7}">
      <dgm:prSet/>
      <dgm:spPr/>
      <dgm:t>
        <a:bodyPr/>
        <a:lstStyle/>
        <a:p>
          <a:endParaRPr lang="en-US"/>
        </a:p>
      </dgm:t>
    </dgm:pt>
    <dgm:pt modelId="{EB55C308-68D5-4C36-962D-A0C064FCEBEF}">
      <dgm:prSet/>
      <dgm:spPr/>
      <dgm:t>
        <a:bodyPr/>
        <a:lstStyle/>
        <a:p>
          <a:pPr>
            <a:buNone/>
          </a:pPr>
          <a:r>
            <a:rPr lang="en-US">
              <a:solidFill>
                <a:schemeClr val="accent1"/>
              </a:solidFill>
            </a:rPr>
            <a:t>Administrative CUP for boarding-only facilities</a:t>
          </a:r>
          <a:r>
            <a:rPr lang="en-US"/>
            <a:t>;  CUP for facilities providing additional services. </a:t>
          </a:r>
        </a:p>
      </dgm:t>
    </dgm:pt>
    <dgm:pt modelId="{70860A07-E30F-470A-B344-ADF60D924ADA}" type="parTrans" cxnId="{4A087DD4-2974-453D-B2D3-19545474314E}">
      <dgm:prSet/>
      <dgm:spPr/>
      <dgm:t>
        <a:bodyPr/>
        <a:lstStyle/>
        <a:p>
          <a:endParaRPr lang="en-US"/>
        </a:p>
      </dgm:t>
    </dgm:pt>
    <dgm:pt modelId="{239C264C-443E-4BDA-86D2-A7EA4FFB959F}" type="sibTrans" cxnId="{4A087DD4-2974-453D-B2D3-19545474314E}">
      <dgm:prSet/>
      <dgm:spPr/>
      <dgm:t>
        <a:bodyPr/>
        <a:lstStyle/>
        <a:p>
          <a:endParaRPr lang="en-US"/>
        </a:p>
      </dgm:t>
    </dgm:pt>
    <dgm:pt modelId="{03FAAEF1-30D3-457F-8E8A-E1808447B5A9}">
      <dgm:prSet/>
      <dgm:spPr/>
      <dgm:t>
        <a:bodyPr/>
        <a:lstStyle/>
        <a:p>
          <a:pPr>
            <a:buNone/>
          </a:pPr>
          <a:r>
            <a:rPr lang="en-US"/>
            <a:t>Standards for site design and operation to limit impacts to neighboring properties and protect </a:t>
          </a:r>
          <a:r>
            <a:rPr lang="en-US">
              <a:solidFill>
                <a:schemeClr val="accent1"/>
              </a:solidFill>
            </a:rPr>
            <a:t>public health, safety and welfare</a:t>
          </a:r>
          <a:r>
            <a:rPr lang="en-US"/>
            <a:t>.</a:t>
          </a:r>
        </a:p>
      </dgm:t>
    </dgm:pt>
    <dgm:pt modelId="{7DC5B042-0D22-47C9-8999-94EFF05788F7}" type="parTrans" cxnId="{CFBCBF43-D633-4E1D-80D1-4C0AC3F8454F}">
      <dgm:prSet/>
      <dgm:spPr/>
      <dgm:t>
        <a:bodyPr/>
        <a:lstStyle/>
        <a:p>
          <a:endParaRPr lang="en-US"/>
        </a:p>
      </dgm:t>
    </dgm:pt>
    <dgm:pt modelId="{6339E7BF-9536-4F3A-980D-B708C382AA01}" type="sibTrans" cxnId="{CFBCBF43-D633-4E1D-80D1-4C0AC3F8454F}">
      <dgm:prSet/>
      <dgm:spPr/>
      <dgm:t>
        <a:bodyPr/>
        <a:lstStyle/>
        <a:p>
          <a:endParaRPr lang="en-US"/>
        </a:p>
      </dgm:t>
    </dgm:pt>
    <dgm:pt modelId="{0892D878-B997-429D-A62E-7EA3EF02AC83}">
      <dgm:prSet/>
      <dgm:spPr/>
      <dgm:t>
        <a:bodyPr/>
        <a:lstStyle/>
        <a:p>
          <a:pPr>
            <a:buNone/>
          </a:pPr>
          <a:r>
            <a:rPr lang="en-US"/>
            <a:t>Any other commercial uses on the property require separate review and permitting.</a:t>
          </a:r>
        </a:p>
      </dgm:t>
    </dgm:pt>
    <dgm:pt modelId="{CFC34EF3-1CB7-44C0-A4ED-3951122732B4}" type="parTrans" cxnId="{AFBB9A81-51B8-4A08-A471-038AFE70FFE4}">
      <dgm:prSet/>
      <dgm:spPr/>
      <dgm:t>
        <a:bodyPr/>
        <a:lstStyle/>
        <a:p>
          <a:endParaRPr lang="en-US"/>
        </a:p>
      </dgm:t>
    </dgm:pt>
    <dgm:pt modelId="{A979B320-EF8F-46CF-A200-DBC6DFE646CE}" type="sibTrans" cxnId="{AFBB9A81-51B8-4A08-A471-038AFE70FFE4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DCB26E32-9702-4411-8202-473E47DB439A}" type="pres">
      <dgm:prSet presAssocID="{9750E440-7120-4478-9A24-98E05BBF741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83C06FA-474C-4995-A151-16FC0E0565ED}" type="pres">
      <dgm:prSet presAssocID="{5304306E-39A9-4735-8946-0525E9201E57}" presName="spacer" presStyleCnt="0"/>
      <dgm:spPr/>
    </dgm:pt>
    <dgm:pt modelId="{F13B7448-E605-48AD-A836-178510EC25BD}" type="pres">
      <dgm:prSet presAssocID="{03C6C085-8233-4A1F-98F9-57F20E75CC7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DAC448-1942-4F35-BFA5-880C52FD2AEC}" type="pres">
      <dgm:prSet presAssocID="{4293392C-8DD3-4F5D-AA7E-CD406310D27D}" presName="spacer" presStyleCnt="0"/>
      <dgm:spPr/>
    </dgm:pt>
    <dgm:pt modelId="{F981D61C-CF70-487B-8857-81915778D345}" type="pres">
      <dgm:prSet presAssocID="{EB55C308-68D5-4C36-962D-A0C064FCEBE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6636399-F4A7-4800-A580-8A9FCA180F2D}" type="pres">
      <dgm:prSet presAssocID="{239C264C-443E-4BDA-86D2-A7EA4FFB959F}" presName="spacer" presStyleCnt="0"/>
      <dgm:spPr/>
    </dgm:pt>
    <dgm:pt modelId="{43BF3C37-960F-4DDD-A65C-6125D2676EB2}" type="pres">
      <dgm:prSet presAssocID="{03FAAEF1-30D3-457F-8E8A-E1808447B5A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7CE175-B417-44EE-AB4E-08B5961BDED4}" type="pres">
      <dgm:prSet presAssocID="{6339E7BF-9536-4F3A-980D-B708C382AA01}" presName="spacer" presStyleCnt="0"/>
      <dgm:spPr/>
    </dgm:pt>
    <dgm:pt modelId="{AAAFCD35-20E0-4FBB-8167-25CE69EDA856}" type="pres">
      <dgm:prSet presAssocID="{0892D878-B997-429D-A62E-7EA3EF02AC8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614890C-17C6-4B07-B84E-14C8A6A92033}" type="presOf" srcId="{9750E440-7120-4478-9A24-98E05BBF7414}" destId="{DCB26E32-9702-4411-8202-473E47DB439A}" srcOrd="0" destOrd="0" presId="urn:microsoft.com/office/officeart/2005/8/layout/vList2"/>
    <dgm:cxn modelId="{AF3F462B-FDBD-424A-B974-AF5E5994E862}" type="presOf" srcId="{03FAAEF1-30D3-457F-8E8A-E1808447B5A9}" destId="{43BF3C37-960F-4DDD-A65C-6125D2676EB2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CFBCBF43-D633-4E1D-80D1-4C0AC3F8454F}" srcId="{2D167F5E-0B96-4016-A521-9F19A7BDC03E}" destId="{03FAAEF1-30D3-457F-8E8A-E1808447B5A9}" srcOrd="4" destOrd="0" parTransId="{7DC5B042-0D22-47C9-8999-94EFF05788F7}" sibTransId="{6339E7BF-9536-4F3A-980D-B708C382AA01}"/>
    <dgm:cxn modelId="{AFBB9A81-51B8-4A08-A471-038AFE70FFE4}" srcId="{2D167F5E-0B96-4016-A521-9F19A7BDC03E}" destId="{0892D878-B997-429D-A62E-7EA3EF02AC83}" srcOrd="5" destOrd="0" parTransId="{CFC34EF3-1CB7-44C0-A4ED-3951122732B4}" sibTransId="{A979B320-EF8F-46CF-A200-DBC6DFE646CE}"/>
    <dgm:cxn modelId="{9AFB1983-9C89-4A34-BA3E-88EFAC7AE273}" type="presOf" srcId="{0892D878-B997-429D-A62E-7EA3EF02AC83}" destId="{AAAFCD35-20E0-4FBB-8167-25CE69EDA856}" srcOrd="0" destOrd="0" presId="urn:microsoft.com/office/officeart/2005/8/layout/vList2"/>
    <dgm:cxn modelId="{AB233C87-9235-472F-A17F-99EF020AD590}" type="presOf" srcId="{EB55C308-68D5-4C36-962D-A0C064FCEBEF}" destId="{F981D61C-CF70-487B-8857-81915778D345}" srcOrd="0" destOrd="0" presId="urn:microsoft.com/office/officeart/2005/8/layout/vList2"/>
    <dgm:cxn modelId="{7A511E9A-C159-498F-8A92-EEDEA33626A7}" srcId="{2D167F5E-0B96-4016-A521-9F19A7BDC03E}" destId="{03C6C085-8233-4A1F-98F9-57F20E75CC72}" srcOrd="2" destOrd="0" parTransId="{3BEDE56E-67BF-4846-8760-4684717349FB}" sibTransId="{4293392C-8DD3-4F5D-AA7E-CD406310D27D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6DCFD9AF-E716-4B48-AED2-7264E57BF600}" srcId="{2D167F5E-0B96-4016-A521-9F19A7BDC03E}" destId="{9750E440-7120-4478-9A24-98E05BBF7414}" srcOrd="1" destOrd="0" parTransId="{0CCA467C-34FA-4BB9-BFBE-FAF6689432BF}" sibTransId="{5304306E-39A9-4735-8946-0525E9201E57}"/>
    <dgm:cxn modelId="{F68A3CC0-5CA2-475A-A82E-158919C3488C}" type="presOf" srcId="{03C6C085-8233-4A1F-98F9-57F20E75CC72}" destId="{F13B7448-E605-48AD-A836-178510EC25BD}" srcOrd="0" destOrd="0" presId="urn:microsoft.com/office/officeart/2005/8/layout/vList2"/>
    <dgm:cxn modelId="{4A087DD4-2974-453D-B2D3-19545474314E}" srcId="{2D167F5E-0B96-4016-A521-9F19A7BDC03E}" destId="{EB55C308-68D5-4C36-962D-A0C064FCEBEF}" srcOrd="3" destOrd="0" parTransId="{70860A07-E30F-470A-B344-ADF60D924ADA}" sibTransId="{239C264C-443E-4BDA-86D2-A7EA4FFB959F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883AF498-77DE-456B-AA2B-890DAF69D4FE}" type="presParOf" srcId="{6407E87D-D911-4F90-A975-321214649D4A}" destId="{DCB26E32-9702-4411-8202-473E47DB439A}" srcOrd="2" destOrd="0" presId="urn:microsoft.com/office/officeart/2005/8/layout/vList2"/>
    <dgm:cxn modelId="{80C5C5AE-7371-4176-AA0E-9224703ED28B}" type="presParOf" srcId="{6407E87D-D911-4F90-A975-321214649D4A}" destId="{C83C06FA-474C-4995-A151-16FC0E0565ED}" srcOrd="3" destOrd="0" presId="urn:microsoft.com/office/officeart/2005/8/layout/vList2"/>
    <dgm:cxn modelId="{31CAA5AC-4351-4565-9E6C-D7F3418674AD}" type="presParOf" srcId="{6407E87D-D911-4F90-A975-321214649D4A}" destId="{F13B7448-E605-48AD-A836-178510EC25BD}" srcOrd="4" destOrd="0" presId="urn:microsoft.com/office/officeart/2005/8/layout/vList2"/>
    <dgm:cxn modelId="{8E710130-90A0-410B-BB0F-7957BAB56056}" type="presParOf" srcId="{6407E87D-D911-4F90-A975-321214649D4A}" destId="{8CDAC448-1942-4F35-BFA5-880C52FD2AEC}" srcOrd="5" destOrd="0" presId="urn:microsoft.com/office/officeart/2005/8/layout/vList2"/>
    <dgm:cxn modelId="{7955C260-03AA-491E-91D1-CD166CFED4E9}" type="presParOf" srcId="{6407E87D-D911-4F90-A975-321214649D4A}" destId="{F981D61C-CF70-487B-8857-81915778D345}" srcOrd="6" destOrd="0" presId="urn:microsoft.com/office/officeart/2005/8/layout/vList2"/>
    <dgm:cxn modelId="{4CEDFF8A-2E18-4EB5-ABC7-152DD2BA9240}" type="presParOf" srcId="{6407E87D-D911-4F90-A975-321214649D4A}" destId="{96636399-F4A7-4800-A580-8A9FCA180F2D}" srcOrd="7" destOrd="0" presId="urn:microsoft.com/office/officeart/2005/8/layout/vList2"/>
    <dgm:cxn modelId="{7EEF8440-FE72-45A2-9975-FBB9F9340BEE}" type="presParOf" srcId="{6407E87D-D911-4F90-A975-321214649D4A}" destId="{43BF3C37-960F-4DDD-A65C-6125D2676EB2}" srcOrd="8" destOrd="0" presId="urn:microsoft.com/office/officeart/2005/8/layout/vList2"/>
    <dgm:cxn modelId="{7815E942-1EBB-47F7-ABCD-EE5B163D7BC2}" type="presParOf" srcId="{6407E87D-D911-4F90-A975-321214649D4A}" destId="{697CE175-B417-44EE-AB4E-08B5961BDED4}" srcOrd="9" destOrd="0" presId="urn:microsoft.com/office/officeart/2005/8/layout/vList2"/>
    <dgm:cxn modelId="{5FC5A58E-56D9-4435-B4BF-D6C4F10FBD40}" type="presParOf" srcId="{6407E87D-D911-4F90-A975-321214649D4A}" destId="{AAAFCD35-20E0-4FBB-8167-25CE69EDA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applicant, Doug Skrobut, President of McCormick Land Company and owner of the subject property, submitted the application to Kitsap County on June 15, 2022. 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D4A95183-D204-44AE-A285-B85C4532053F}">
      <dgm:prSet/>
      <dgm:spPr/>
      <dgm:t>
        <a:bodyPr/>
        <a:lstStyle/>
        <a:p>
          <a:r>
            <a:rPr lang="en-US"/>
            <a:t>Request. The applicant seeks a Comprehensive Plan Amendment to change the current zoning of one parcel from Rural Wooded (RW) to Rural Industrial (RI) or Rural Commercial (RCO). </a:t>
          </a:r>
        </a:p>
      </dgm:t>
    </dgm:pt>
    <dgm:pt modelId="{A520846F-CCBF-422D-87B6-634586BC5BCC}" type="parTrans" cxnId="{98E3FFC3-844B-47EF-8005-80C2341EE0B0}">
      <dgm:prSet/>
      <dgm:spPr/>
      <dgm:t>
        <a:bodyPr/>
        <a:lstStyle/>
        <a:p>
          <a:endParaRPr lang="en-US"/>
        </a:p>
      </dgm:t>
    </dgm:pt>
    <dgm:pt modelId="{FDB16FF9-877D-473A-B55E-D7C8BAA4A4E2}" type="sibTrans" cxnId="{98E3FFC3-844B-47EF-8005-80C2341EE0B0}">
      <dgm:prSet/>
      <dgm:spPr/>
      <dgm:t>
        <a:bodyPr/>
        <a:lstStyle/>
        <a:p>
          <a:endParaRPr lang="en-US"/>
        </a:p>
      </dgm:t>
    </dgm:pt>
    <dgm:pt modelId="{FEA32B8C-A39B-4A4F-A27B-9B5C4CD18164}">
      <dgm:prSet/>
      <dgm:spPr/>
      <dgm:t>
        <a:bodyPr/>
        <a:lstStyle/>
        <a:p>
          <a:r>
            <a:rPr lang="en-US"/>
            <a:t>Location. The parcel is located along SW Lake Flora Rd. </a:t>
          </a:r>
        </a:p>
      </dgm:t>
    </dgm:pt>
    <dgm:pt modelId="{84317EB6-8B5C-40FF-9760-CE519568CCE0}" type="parTrans" cxnId="{2B073B89-80DC-46C8-8444-C1E00EC4EDA4}">
      <dgm:prSet/>
      <dgm:spPr/>
      <dgm:t>
        <a:bodyPr/>
        <a:lstStyle/>
        <a:p>
          <a:endParaRPr lang="en-US"/>
        </a:p>
      </dgm:t>
    </dgm:pt>
    <dgm:pt modelId="{47E70D0B-6906-4914-B425-0A65D4E8DA28}" type="sibTrans" cxnId="{2B073B89-80DC-46C8-8444-C1E00EC4EDA4}">
      <dgm:prSet/>
      <dgm:spPr/>
      <dgm:t>
        <a:bodyPr/>
        <a:lstStyle/>
        <a:p>
          <a:endParaRPr lang="en-US"/>
        </a:p>
      </dgm:t>
    </dgm:pt>
    <dgm:pt modelId="{B5DF66FB-654B-4927-B9E6-6057F3BBC9FA}">
      <dgm:prSet/>
      <dgm:spPr/>
      <dgm:t>
        <a:bodyPr/>
        <a:lstStyle/>
        <a:p>
          <a:r>
            <a:rPr lang="en-US"/>
            <a:t>Surroundings use. The parcel is surrounded by parcels in current timber production, several parcels with housing, Coulter Creek Heritage Park, and the Trophy Lake Golf Course. </a:t>
          </a:r>
        </a:p>
      </dgm:t>
    </dgm:pt>
    <dgm:pt modelId="{9688728F-2F74-44DC-BEFD-278DF68CACE8}" type="parTrans" cxnId="{866232F6-21EE-4193-8A94-5733CA56938D}">
      <dgm:prSet/>
      <dgm:spPr/>
      <dgm:t>
        <a:bodyPr/>
        <a:lstStyle/>
        <a:p>
          <a:endParaRPr lang="en-US"/>
        </a:p>
      </dgm:t>
    </dgm:pt>
    <dgm:pt modelId="{6D6FB94E-E401-4B0F-B385-FC208CA28A4B}" type="sibTrans" cxnId="{866232F6-21EE-4193-8A94-5733CA56938D}">
      <dgm:prSet/>
      <dgm:spPr/>
      <dgm:t>
        <a:bodyPr/>
        <a:lstStyle/>
        <a:p>
          <a:endParaRPr lang="en-US"/>
        </a:p>
      </dgm:t>
    </dgm:pt>
    <dgm:pt modelId="{684465EC-0894-4D2D-96C6-486AAF402C47}">
      <dgm:prSet/>
      <dgm:spPr/>
      <dgm:t>
        <a:bodyPr/>
        <a:lstStyle/>
        <a:p>
          <a:r>
            <a:rPr lang="en-US"/>
            <a:t>Current use. The subject property has pre-GMA industrial/commercial development. </a:t>
          </a:r>
        </a:p>
      </dgm:t>
    </dgm:pt>
    <dgm:pt modelId="{4BE41389-B89D-42D7-9EC8-216C63E828E0}" type="parTrans" cxnId="{8A242FBB-AEAC-437B-8E41-8249B4084D5C}">
      <dgm:prSet/>
      <dgm:spPr/>
      <dgm:t>
        <a:bodyPr/>
        <a:lstStyle/>
        <a:p>
          <a:endParaRPr lang="en-US"/>
        </a:p>
      </dgm:t>
    </dgm:pt>
    <dgm:pt modelId="{F1D869F1-1025-43D6-9351-53C6AB78981B}" type="sibTrans" cxnId="{8A242FBB-AEAC-437B-8E41-8249B4084D5C}">
      <dgm:prSet/>
      <dgm:spPr/>
      <dgm:t>
        <a:bodyPr/>
        <a:lstStyle/>
        <a:p>
          <a:endParaRPr lang="en-US"/>
        </a:p>
      </dgm:t>
    </dgm:pt>
    <dgm:pt modelId="{4FEFE811-B963-4C0A-A907-1BFFEB53B777}">
      <dgm:prSet/>
      <dgm:spPr/>
      <dgm:t>
        <a:bodyPr/>
        <a:lstStyle/>
        <a:p>
          <a:r>
            <a:rPr lang="en-US"/>
            <a:t>Adjacent zoning. Adjacent properties are zoned Rural Wooded, Rural Residential, and Park. </a:t>
          </a:r>
        </a:p>
      </dgm:t>
    </dgm:pt>
    <dgm:pt modelId="{6CBBF24C-20AA-43F6-A6B0-F5EED47458F9}" type="parTrans" cxnId="{52367AE5-65B7-431E-864A-20CD582137F5}">
      <dgm:prSet/>
      <dgm:spPr/>
      <dgm:t>
        <a:bodyPr/>
        <a:lstStyle/>
        <a:p>
          <a:endParaRPr lang="en-US"/>
        </a:p>
      </dgm:t>
    </dgm:pt>
    <dgm:pt modelId="{247037E6-9E6C-4223-8BC9-99DF8A5E5DF1}" type="sibTrans" cxnId="{52367AE5-65B7-431E-864A-20CD582137F5}">
      <dgm:prSet/>
      <dgm:spPr/>
      <dgm:t>
        <a:bodyPr/>
        <a:lstStyle/>
        <a:p>
          <a:endParaRPr lang="en-US"/>
        </a:p>
      </dgm:t>
    </dgm:pt>
    <dgm:pt modelId="{F557556D-745B-4F4E-8DE4-DAA15A59E344}">
      <dgm:prSet/>
      <dgm:spPr/>
      <dgm:t>
        <a:bodyPr/>
        <a:lstStyle/>
        <a:p>
          <a:r>
            <a:rPr lang="en-US"/>
            <a:t>Road type. The property is located on SW Lake Flora Rd – a minor arterial and County Road between two major arterials, SR-16 and SR-3. </a:t>
          </a:r>
        </a:p>
      </dgm:t>
    </dgm:pt>
    <dgm:pt modelId="{FBA04AC8-1994-44C0-A6FC-65E099C7DFAF}" type="parTrans" cxnId="{A3AFBD44-8591-4726-A716-D08B16D8C106}">
      <dgm:prSet/>
      <dgm:spPr/>
      <dgm:t>
        <a:bodyPr/>
        <a:lstStyle/>
        <a:p>
          <a:endParaRPr lang="en-US"/>
        </a:p>
      </dgm:t>
    </dgm:pt>
    <dgm:pt modelId="{59043379-A0F8-408B-A8A7-2C0E78A799BE}" type="sibTrans" cxnId="{A3AFBD44-8591-4726-A716-D08B16D8C106}">
      <dgm:prSet/>
      <dgm:spPr/>
      <dgm:t>
        <a:bodyPr/>
        <a:lstStyle/>
        <a:p>
          <a:endParaRPr lang="en-US"/>
        </a:p>
      </dgm:t>
    </dgm:pt>
    <dgm:pt modelId="{256B3ABA-883D-4DE3-B721-0F8106F91B89}">
      <dgm:prSet/>
      <dgm:spPr/>
      <dgm:t>
        <a:bodyPr/>
        <a:lstStyle/>
        <a:p>
          <a:r>
            <a:rPr lang="en-US"/>
            <a:t>Critical areas. The Building Limitations - Critical Areas Maps show a Type N stream to the south that may have buffers on the subject property or extend into the property. </a:t>
          </a:r>
        </a:p>
      </dgm:t>
    </dgm:pt>
    <dgm:pt modelId="{797AC759-7AD7-4801-8EEB-DE5E43705A47}" type="parTrans" cxnId="{D2C6E036-EE59-4DFB-A045-D169654E8527}">
      <dgm:prSet/>
      <dgm:spPr/>
      <dgm:t>
        <a:bodyPr/>
        <a:lstStyle/>
        <a:p>
          <a:endParaRPr lang="en-US"/>
        </a:p>
      </dgm:t>
    </dgm:pt>
    <dgm:pt modelId="{A724C306-8A0E-4781-831D-51BD428C1EF2}" type="sibTrans" cxnId="{D2C6E036-EE59-4DFB-A045-D169654E8527}">
      <dgm:prSet/>
      <dgm:spPr/>
      <dgm:t>
        <a:bodyPr/>
        <a:lstStyle/>
        <a:p>
          <a:endParaRPr lang="en-US"/>
        </a:p>
      </dgm:t>
    </dgm:pt>
    <dgm:pt modelId="{59D6881E-8A07-4FF0-BC5D-6822DBB17D8F}">
      <dgm:prSet/>
      <dgm:spPr/>
      <dgm:t>
        <a:bodyPr/>
        <a:lstStyle/>
        <a:p>
          <a:r>
            <a:rPr lang="en-US"/>
            <a:t>Rural services. Proposed development would be required to be consistent with rural levels of service. </a:t>
          </a:r>
        </a:p>
      </dgm:t>
    </dgm:pt>
    <dgm:pt modelId="{2F6E40F3-F8E9-475F-96E3-11498B96FF2D}" type="parTrans" cxnId="{B3363988-8D7E-43B7-AA04-13B9449AE093}">
      <dgm:prSet/>
      <dgm:spPr/>
      <dgm:t>
        <a:bodyPr/>
        <a:lstStyle/>
        <a:p>
          <a:endParaRPr lang="en-US"/>
        </a:p>
      </dgm:t>
    </dgm:pt>
    <dgm:pt modelId="{2DB6A658-D37E-4D0D-992B-92C621E71EFB}" type="sibTrans" cxnId="{B3363988-8D7E-43B7-AA04-13B9449AE093}">
      <dgm:prSet/>
      <dgm:spPr/>
      <dgm:t>
        <a:bodyPr/>
        <a:lstStyle/>
        <a:p>
          <a:endParaRPr lang="en-US"/>
        </a:p>
      </dgm:t>
    </dgm:pt>
    <dgm:pt modelId="{67C3D919-B1C6-46FF-BFAE-443844C7DE1C}">
      <dgm:prSet/>
      <dgm:spPr/>
      <dgm:t>
        <a:bodyPr/>
        <a:lstStyle/>
        <a:p>
          <a:r>
            <a:rPr lang="en-US"/>
            <a:t>Proposal specific issues. The applicant is open to either RI or RCO redesignation and acknowledged that RCO may be a better fit. </a:t>
          </a:r>
        </a:p>
      </dgm:t>
    </dgm:pt>
    <dgm:pt modelId="{E0E21232-3698-44E8-AF9D-46B40FAEEEEA}" type="parTrans" cxnId="{0A11FC86-9FE6-4107-8B37-9C13E60E8C0F}">
      <dgm:prSet/>
      <dgm:spPr/>
      <dgm:t>
        <a:bodyPr/>
        <a:lstStyle/>
        <a:p>
          <a:endParaRPr lang="en-US"/>
        </a:p>
      </dgm:t>
    </dgm:pt>
    <dgm:pt modelId="{BCC4B30D-4DF4-4FA7-B08C-5581F548EEA7}" type="sibTrans" cxnId="{0A11FC86-9FE6-4107-8B37-9C13E60E8C0F}">
      <dgm:prSet/>
      <dgm:spPr/>
      <dgm:t>
        <a:bodyPr/>
        <a:lstStyle/>
        <a:p>
          <a:endParaRPr lang="en-US"/>
        </a:p>
      </dgm:t>
    </dgm:pt>
    <dgm:pt modelId="{1BA16BD7-D5E4-4ADC-A412-3C71AF059433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C326BB82-5285-4BE6-B109-D3E2831BC7AC}" type="parTrans" cxnId="{358E7EF8-B4D2-4942-84B2-5BFDCCA76667}">
      <dgm:prSet/>
      <dgm:spPr/>
      <dgm:t>
        <a:bodyPr/>
        <a:lstStyle/>
        <a:p>
          <a:endParaRPr lang="en-US"/>
        </a:p>
      </dgm:t>
    </dgm:pt>
    <dgm:pt modelId="{9BD6760A-804C-4B1A-BC1E-55DC636F0219}" type="sibTrans" cxnId="{358E7EF8-B4D2-4942-84B2-5BFDCCA76667}">
      <dgm:prSet/>
      <dgm:spPr/>
      <dgm:t>
        <a:bodyPr/>
        <a:lstStyle/>
        <a:p>
          <a:endParaRPr lang="en-US"/>
        </a:p>
      </dgm:t>
    </dgm:pt>
    <dgm:pt modelId="{5392E0E6-0A6B-427B-898F-48AFBF0E1659}">
      <dgm:prSet/>
      <dgm:spPr/>
      <dgm:t>
        <a:bodyPr/>
        <a:lstStyle/>
        <a:p>
          <a:r>
            <a:rPr lang="en-US"/>
            <a:t>Approval</a:t>
          </a:r>
        </a:p>
      </dgm:t>
    </dgm:pt>
    <dgm:pt modelId="{6CCD6AA7-5163-47AD-B7B0-D162CF2046D0}" type="parTrans" cxnId="{1026EB0A-C062-444E-8F17-6E716EEFF40A}">
      <dgm:prSet/>
      <dgm:spPr/>
      <dgm:t>
        <a:bodyPr/>
        <a:lstStyle/>
        <a:p>
          <a:endParaRPr lang="en-US"/>
        </a:p>
      </dgm:t>
    </dgm:pt>
    <dgm:pt modelId="{029CCB54-2D30-46D1-8366-D2D2C4E9E8B7}" type="sibTrans" cxnId="{1026EB0A-C062-444E-8F17-6E716EEFF40A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CCFCA76D-4DE6-46AE-841C-890A089C12B0}" type="pres">
      <dgm:prSet presAssocID="{1BA16BD7-D5E4-4ADC-A412-3C71AF05943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C3613B-E18E-44B1-BE3A-F4269F88ACE9}" type="pres">
      <dgm:prSet presAssocID="{1BA16BD7-D5E4-4ADC-A412-3C71AF05943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1026EB0A-C062-444E-8F17-6E716EEFF40A}" srcId="{1BA16BD7-D5E4-4ADC-A412-3C71AF059433}" destId="{5392E0E6-0A6B-427B-898F-48AFBF0E1659}" srcOrd="0" destOrd="0" parTransId="{6CCD6AA7-5163-47AD-B7B0-D162CF2046D0}" sibTransId="{029CCB54-2D30-46D1-8366-D2D2C4E9E8B7}"/>
    <dgm:cxn modelId="{8B22A10C-D998-44A8-AD96-A6602E618795}" type="presOf" srcId="{5392E0E6-0A6B-427B-898F-48AFBF0E1659}" destId="{1AC3613B-E18E-44B1-BE3A-F4269F88ACE9}" srcOrd="0" destOrd="0" presId="urn:microsoft.com/office/officeart/2005/8/layout/vList2"/>
    <dgm:cxn modelId="{AE7F9A20-DC96-45DE-AD01-B793C6CA3393}" type="presOf" srcId="{F557556D-745B-4F4E-8DE4-DAA15A59E344}" destId="{76548410-E8D8-4CA5-AD54-2CA60F939508}" srcOrd="0" destOrd="6" presId="urn:microsoft.com/office/officeart/2005/8/layout/vList2"/>
    <dgm:cxn modelId="{D2C6E036-EE59-4DFB-A045-D169654E8527}" srcId="{A30E0F60-B37D-45AA-9FC0-B407765F9697}" destId="{256B3ABA-883D-4DE3-B721-0F8106F91B89}" srcOrd="7" destOrd="0" parTransId="{797AC759-7AD7-4801-8EEB-DE5E43705A47}" sibTransId="{A724C306-8A0E-4781-831D-51BD428C1EF2}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B092FC3A-E0E7-42C1-A2D8-6712F4A87764}" type="presOf" srcId="{FEA32B8C-A39B-4A4F-A27B-9B5C4CD18164}" destId="{76548410-E8D8-4CA5-AD54-2CA60F939508}" srcOrd="0" destOrd="2" presId="urn:microsoft.com/office/officeart/2005/8/layout/vList2"/>
    <dgm:cxn modelId="{86ABA361-5A40-4F56-B4A1-6304A47C4B90}" type="presOf" srcId="{B5DF66FB-654B-4927-B9E6-6057F3BBC9FA}" destId="{76548410-E8D8-4CA5-AD54-2CA60F939508}" srcOrd="0" destOrd="3" presId="urn:microsoft.com/office/officeart/2005/8/layout/vList2"/>
    <dgm:cxn modelId="{A3AFBD44-8591-4726-A716-D08B16D8C106}" srcId="{A30E0F60-B37D-45AA-9FC0-B407765F9697}" destId="{F557556D-745B-4F4E-8DE4-DAA15A59E344}" srcOrd="6" destOrd="0" parTransId="{FBA04AC8-1994-44C0-A6FC-65E099C7DFAF}" sibTransId="{59043379-A0F8-408B-A8A7-2C0E78A799BE}"/>
    <dgm:cxn modelId="{1DA81766-C1D6-4DBC-A171-81A5D03C9EA3}" type="presOf" srcId="{D4A95183-D204-44AE-A285-B85C4532053F}" destId="{76548410-E8D8-4CA5-AD54-2CA60F939508}" srcOrd="0" destOrd="1" presId="urn:microsoft.com/office/officeart/2005/8/layout/vList2"/>
    <dgm:cxn modelId="{4B9A7770-342A-46CA-910D-76127CDD5544}" type="presOf" srcId="{1BA16BD7-D5E4-4ADC-A412-3C71AF059433}" destId="{CCFCA76D-4DE6-46AE-841C-890A089C12B0}" srcOrd="0" destOrd="0" presId="urn:microsoft.com/office/officeart/2005/8/layout/vList2"/>
    <dgm:cxn modelId="{0A11FC86-9FE6-4107-8B37-9C13E60E8C0F}" srcId="{A30E0F60-B37D-45AA-9FC0-B407765F9697}" destId="{67C3D919-B1C6-46FF-BFAE-443844C7DE1C}" srcOrd="9" destOrd="0" parTransId="{E0E21232-3698-44E8-AF9D-46B40FAEEEEA}" sibTransId="{BCC4B30D-4DF4-4FA7-B08C-5581F548EEA7}"/>
    <dgm:cxn modelId="{B3363988-8D7E-43B7-AA04-13B9449AE093}" srcId="{A30E0F60-B37D-45AA-9FC0-B407765F9697}" destId="{59D6881E-8A07-4FF0-BC5D-6822DBB17D8F}" srcOrd="8" destOrd="0" parTransId="{2F6E40F3-F8E9-475F-96E3-11498B96FF2D}" sibTransId="{2DB6A658-D37E-4D0D-992B-92C621E71EFB}"/>
    <dgm:cxn modelId="{2B073B89-80DC-46C8-8444-C1E00EC4EDA4}" srcId="{A30E0F60-B37D-45AA-9FC0-B407765F9697}" destId="{FEA32B8C-A39B-4A4F-A27B-9B5C4CD18164}" srcOrd="2" destOrd="0" parTransId="{84317EB6-8B5C-40FF-9760-CE519568CCE0}" sibTransId="{47E70D0B-6906-4914-B425-0A65D4E8DA28}"/>
    <dgm:cxn modelId="{6F53A29C-7AE5-4719-B5E8-7B60E99F9F97}" type="presOf" srcId="{67C3D919-B1C6-46FF-BFAE-443844C7DE1C}" destId="{76548410-E8D8-4CA5-AD54-2CA60F939508}" srcOrd="0" destOrd="9" presId="urn:microsoft.com/office/officeart/2005/8/layout/vList2"/>
    <dgm:cxn modelId="{FE5A66AA-391F-4216-A7F5-A66F440B5DE2}" type="presOf" srcId="{684465EC-0894-4D2D-96C6-486AAF402C47}" destId="{76548410-E8D8-4CA5-AD54-2CA60F939508}" srcOrd="0" destOrd="4" presId="urn:microsoft.com/office/officeart/2005/8/layout/vList2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83CF28B6-5623-43BF-8CCC-553E307113BD}" type="presOf" srcId="{4FEFE811-B963-4C0A-A907-1BFFEB53B777}" destId="{76548410-E8D8-4CA5-AD54-2CA60F939508}" srcOrd="0" destOrd="5" presId="urn:microsoft.com/office/officeart/2005/8/layout/vList2"/>
    <dgm:cxn modelId="{8A242FBB-AEAC-437B-8E41-8249B4084D5C}" srcId="{A30E0F60-B37D-45AA-9FC0-B407765F9697}" destId="{684465EC-0894-4D2D-96C6-486AAF402C47}" srcOrd="4" destOrd="0" parTransId="{4BE41389-B89D-42D7-9EC8-216C63E828E0}" sibTransId="{F1D869F1-1025-43D6-9351-53C6AB78981B}"/>
    <dgm:cxn modelId="{98E3FFC3-844B-47EF-8005-80C2341EE0B0}" srcId="{A30E0F60-B37D-45AA-9FC0-B407765F9697}" destId="{D4A95183-D204-44AE-A285-B85C4532053F}" srcOrd="1" destOrd="0" parTransId="{A520846F-CCBF-422D-87B6-634586BC5BCC}" sibTransId="{FDB16FF9-877D-473A-B55E-D7C8BAA4A4E2}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52367AE5-65B7-431E-864A-20CD582137F5}" srcId="{A30E0F60-B37D-45AA-9FC0-B407765F9697}" destId="{4FEFE811-B963-4C0A-A907-1BFFEB53B777}" srcOrd="5" destOrd="0" parTransId="{6CBBF24C-20AA-43F6-A6B0-F5EED47458F9}" sibTransId="{247037E6-9E6C-4223-8BC9-99DF8A5E5DF1}"/>
    <dgm:cxn modelId="{C7D624EE-1EAC-4FAA-9279-B8668CBA04D6}" type="presOf" srcId="{59D6881E-8A07-4FF0-BC5D-6822DBB17D8F}" destId="{76548410-E8D8-4CA5-AD54-2CA60F939508}" srcOrd="0" destOrd="8" presId="urn:microsoft.com/office/officeart/2005/8/layout/vList2"/>
    <dgm:cxn modelId="{3E1F00F5-27F8-4D69-9D13-C1A8E010626F}" type="presOf" srcId="{256B3ABA-883D-4DE3-B721-0F8106F91B89}" destId="{76548410-E8D8-4CA5-AD54-2CA60F939508}" srcOrd="0" destOrd="7" presId="urn:microsoft.com/office/officeart/2005/8/layout/vList2"/>
    <dgm:cxn modelId="{866232F6-21EE-4193-8A94-5733CA56938D}" srcId="{A30E0F60-B37D-45AA-9FC0-B407765F9697}" destId="{B5DF66FB-654B-4927-B9E6-6057F3BBC9FA}" srcOrd="3" destOrd="0" parTransId="{9688728F-2F74-44DC-BEFD-278DF68CACE8}" sibTransId="{6D6FB94E-E401-4B0F-B385-FC208CA28A4B}"/>
    <dgm:cxn modelId="{358E7EF8-B4D2-4942-84B2-5BFDCCA76667}" srcId="{6A675344-3B4E-4805-97B4-771526E17CE6}" destId="{1BA16BD7-D5E4-4ADC-A412-3C71AF059433}" srcOrd="1" destOrd="0" parTransId="{C326BB82-5285-4BE6-B109-D3E2831BC7AC}" sibTransId="{9BD6760A-804C-4B1A-BC1E-55DC636F0219}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141977A8-9258-481D-A418-9E44394ED08A}" type="presParOf" srcId="{EDD98D54-BAA9-417C-B798-C307978F8863}" destId="{CCFCA76D-4DE6-46AE-841C-890A089C12B0}" srcOrd="2" destOrd="0" presId="urn:microsoft.com/office/officeart/2005/8/layout/vList2"/>
    <dgm:cxn modelId="{9E832A33-1CD0-496C-99F2-FAA085A6793F}" type="presParOf" srcId="{EDD98D54-BAA9-417C-B798-C307978F8863}" destId="{1AC3613B-E18E-44B1-BE3A-F4269F88AC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applicant, Humberto Moran, owner of the subject property, and representative, Kathy Cloninger, submitted the application to Kitsap County on June 15, 2022.  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F42DB78B-257B-436A-A16D-1000AC0EF778}">
      <dgm:prSet/>
      <dgm:spPr/>
      <dgm:t>
        <a:bodyPr/>
        <a:lstStyle/>
        <a:p>
          <a:r>
            <a:rPr lang="en-US"/>
            <a:t>Request. The applicant seeks a Comprehensive Plan Amendment to change the current zoning of one parcel from RR to RI.   </a:t>
          </a:r>
        </a:p>
      </dgm:t>
    </dgm:pt>
    <dgm:pt modelId="{06CD2B8B-E419-466E-A5FD-52C62D16D5C2}" type="parTrans" cxnId="{27789E68-C9CA-4747-B1C0-50B1D4A9A4B7}">
      <dgm:prSet/>
      <dgm:spPr/>
      <dgm:t>
        <a:bodyPr/>
        <a:lstStyle/>
        <a:p>
          <a:endParaRPr lang="en-US"/>
        </a:p>
      </dgm:t>
    </dgm:pt>
    <dgm:pt modelId="{F57235A4-4D75-4616-B7C2-C602C1CC3501}" type="sibTrans" cxnId="{27789E68-C9CA-4747-B1C0-50B1D4A9A4B7}">
      <dgm:prSet/>
      <dgm:spPr/>
      <dgm:t>
        <a:bodyPr/>
        <a:lstStyle/>
        <a:p>
          <a:endParaRPr lang="en-US"/>
        </a:p>
      </dgm:t>
    </dgm:pt>
    <dgm:pt modelId="{67390814-6A1E-43ED-8E83-3EE7CA277BF1}">
      <dgm:prSet/>
      <dgm:spPr/>
      <dgm:t>
        <a:bodyPr/>
        <a:lstStyle/>
        <a:p>
          <a:r>
            <a:rPr lang="en-US"/>
            <a:t>Location. The parcel is located along SR-3.  </a:t>
          </a:r>
        </a:p>
      </dgm:t>
    </dgm:pt>
    <dgm:pt modelId="{E731FDA1-D7E6-4551-85AE-6E2079993E62}" type="parTrans" cxnId="{40260BB9-0329-4820-AF5B-1C43443DAD8C}">
      <dgm:prSet/>
      <dgm:spPr/>
      <dgm:t>
        <a:bodyPr/>
        <a:lstStyle/>
        <a:p>
          <a:endParaRPr lang="en-US"/>
        </a:p>
      </dgm:t>
    </dgm:pt>
    <dgm:pt modelId="{63F85D75-9A0D-4EA5-8FDD-974995540A5B}" type="sibTrans" cxnId="{40260BB9-0329-4820-AF5B-1C43443DAD8C}">
      <dgm:prSet/>
      <dgm:spPr/>
      <dgm:t>
        <a:bodyPr/>
        <a:lstStyle/>
        <a:p>
          <a:endParaRPr lang="en-US"/>
        </a:p>
      </dgm:t>
    </dgm:pt>
    <dgm:pt modelId="{77515A5A-B68C-41FD-8ED5-31DD360F2F9D}">
      <dgm:prSet/>
      <dgm:spPr/>
      <dgm:t>
        <a:bodyPr/>
        <a:lstStyle/>
        <a:p>
          <a:r>
            <a:rPr lang="en-US"/>
            <a:t>Surroundings use. The parcel surrounded by parcels in Twelve Trees Employment Center, single family and mobile homes, light industrial/commercial warehouse building and outbuildings, and undeveloped land. </a:t>
          </a:r>
        </a:p>
      </dgm:t>
    </dgm:pt>
    <dgm:pt modelId="{DD4E9959-3F8D-4144-994A-C175C613CCE8}" type="parTrans" cxnId="{C2FBBF55-E42B-4460-AB4F-90315128078F}">
      <dgm:prSet/>
      <dgm:spPr/>
      <dgm:t>
        <a:bodyPr/>
        <a:lstStyle/>
        <a:p>
          <a:endParaRPr lang="en-US"/>
        </a:p>
      </dgm:t>
    </dgm:pt>
    <dgm:pt modelId="{368A4EF0-318C-47FD-9D29-6DB10A9CF82F}" type="sibTrans" cxnId="{C2FBBF55-E42B-4460-AB4F-90315128078F}">
      <dgm:prSet/>
      <dgm:spPr/>
      <dgm:t>
        <a:bodyPr/>
        <a:lstStyle/>
        <a:p>
          <a:endParaRPr lang="en-US"/>
        </a:p>
      </dgm:t>
    </dgm:pt>
    <dgm:pt modelId="{3C879C88-D761-4BB9-8885-DDF7E2052804}">
      <dgm:prSet/>
      <dgm:spPr/>
      <dgm:t>
        <a:bodyPr/>
        <a:lstStyle/>
        <a:p>
          <a:r>
            <a:rPr lang="en-US"/>
            <a:t>Current use The subject property has a shed/garage constructed in 1994. </a:t>
          </a:r>
        </a:p>
      </dgm:t>
    </dgm:pt>
    <dgm:pt modelId="{6089F575-B3D2-49CF-BAE6-7D100FA0EC3E}" type="parTrans" cxnId="{EAE1DB71-B729-44EA-A66B-ACA6A983C336}">
      <dgm:prSet/>
      <dgm:spPr/>
      <dgm:t>
        <a:bodyPr/>
        <a:lstStyle/>
        <a:p>
          <a:endParaRPr lang="en-US"/>
        </a:p>
      </dgm:t>
    </dgm:pt>
    <dgm:pt modelId="{91D9E2B9-502E-4C00-ABB7-C938F55BBA28}" type="sibTrans" cxnId="{EAE1DB71-B729-44EA-A66B-ACA6A983C336}">
      <dgm:prSet/>
      <dgm:spPr/>
      <dgm:t>
        <a:bodyPr/>
        <a:lstStyle/>
        <a:p>
          <a:endParaRPr lang="en-US"/>
        </a:p>
      </dgm:t>
    </dgm:pt>
    <dgm:pt modelId="{5420DE8F-83BE-45EA-839C-44EF6C16A4BB}">
      <dgm:prSet/>
      <dgm:spPr/>
      <dgm:t>
        <a:bodyPr/>
        <a:lstStyle/>
        <a:p>
          <a:r>
            <a:rPr lang="en-US"/>
            <a:t>Adjacent zoning. Adjacent properties are zoned Twelve Trees Employment Center, Rural Residential, and Rural Industrial.  </a:t>
          </a:r>
        </a:p>
      </dgm:t>
    </dgm:pt>
    <dgm:pt modelId="{474980F2-141A-46E1-A1C2-D763A97FAB65}" type="parTrans" cxnId="{F0A9FD99-4C81-4BAC-A71A-DDA4B5DE49D2}">
      <dgm:prSet/>
      <dgm:spPr/>
      <dgm:t>
        <a:bodyPr/>
        <a:lstStyle/>
        <a:p>
          <a:endParaRPr lang="en-US"/>
        </a:p>
      </dgm:t>
    </dgm:pt>
    <dgm:pt modelId="{1ACFEEB5-0AA2-44E8-BB8E-B6D9EEEE60EA}" type="sibTrans" cxnId="{F0A9FD99-4C81-4BAC-A71A-DDA4B5DE49D2}">
      <dgm:prSet/>
      <dgm:spPr/>
      <dgm:t>
        <a:bodyPr/>
        <a:lstStyle/>
        <a:p>
          <a:endParaRPr lang="en-US"/>
        </a:p>
      </dgm:t>
    </dgm:pt>
    <dgm:pt modelId="{CE271D3A-7C0D-4DDA-B21A-58FF9B087BF6}">
      <dgm:prSet/>
      <dgm:spPr/>
      <dgm:t>
        <a:bodyPr/>
        <a:lstStyle/>
        <a:p>
          <a:r>
            <a:rPr lang="en-US"/>
            <a:t>Road type. The property is located on SR-3, a state highway.  </a:t>
          </a:r>
        </a:p>
      </dgm:t>
    </dgm:pt>
    <dgm:pt modelId="{C1E976B3-8410-4C46-ACC4-712147307DD1}" type="parTrans" cxnId="{9EFA5647-FC24-4813-A93D-F65DD1BB07DD}">
      <dgm:prSet/>
      <dgm:spPr/>
      <dgm:t>
        <a:bodyPr/>
        <a:lstStyle/>
        <a:p>
          <a:endParaRPr lang="en-US"/>
        </a:p>
      </dgm:t>
    </dgm:pt>
    <dgm:pt modelId="{883F5527-B42D-4798-A0C4-92A9F6C92FAB}" type="sibTrans" cxnId="{9EFA5647-FC24-4813-A93D-F65DD1BB07DD}">
      <dgm:prSet/>
      <dgm:spPr/>
      <dgm:t>
        <a:bodyPr/>
        <a:lstStyle/>
        <a:p>
          <a:endParaRPr lang="en-US"/>
        </a:p>
      </dgm:t>
    </dgm:pt>
    <dgm:pt modelId="{3E584F69-88A7-4EF2-84B4-0406C76962C7}">
      <dgm:prSet/>
      <dgm:spPr/>
      <dgm:t>
        <a:bodyPr/>
        <a:lstStyle/>
        <a:p>
          <a:r>
            <a:rPr lang="en-US"/>
            <a:t>Critical areas. A wetland delineation report provided by the applicant indicates that a Category III wetland is on the west side of the property. The Building Limitations – Critical Areas Map shows a linear area of high erosion hazard extends through the middle of the property.  </a:t>
          </a:r>
        </a:p>
      </dgm:t>
    </dgm:pt>
    <dgm:pt modelId="{9A0EFD77-8B6F-4CDE-8F37-D40D1E66F91E}" type="parTrans" cxnId="{C80C0A83-2325-428E-B641-2CADF6903DB3}">
      <dgm:prSet/>
      <dgm:spPr/>
      <dgm:t>
        <a:bodyPr/>
        <a:lstStyle/>
        <a:p>
          <a:endParaRPr lang="en-US"/>
        </a:p>
      </dgm:t>
    </dgm:pt>
    <dgm:pt modelId="{246A9BA2-D4B4-4B76-8AF3-822CCB6F899D}" type="sibTrans" cxnId="{C80C0A83-2325-428E-B641-2CADF6903DB3}">
      <dgm:prSet/>
      <dgm:spPr/>
      <dgm:t>
        <a:bodyPr/>
        <a:lstStyle/>
        <a:p>
          <a:endParaRPr lang="en-US"/>
        </a:p>
      </dgm:t>
    </dgm:pt>
    <dgm:pt modelId="{2E4A5479-57EE-481E-B6C5-BE097C9AA69A}">
      <dgm:prSet/>
      <dgm:spPr/>
      <dgm:t>
        <a:bodyPr/>
        <a:lstStyle/>
        <a:p>
          <a:r>
            <a:rPr lang="en-US"/>
            <a:t>Rural services. Proposed development would be required to be consistent with rural levels of service.  </a:t>
          </a:r>
        </a:p>
      </dgm:t>
    </dgm:pt>
    <dgm:pt modelId="{3D3BA270-6F89-4BB4-BEBE-041710AD66A0}" type="parTrans" cxnId="{75D3333D-5590-4E55-9E02-07B587713BEE}">
      <dgm:prSet/>
      <dgm:spPr/>
      <dgm:t>
        <a:bodyPr/>
        <a:lstStyle/>
        <a:p>
          <a:endParaRPr lang="en-US"/>
        </a:p>
      </dgm:t>
    </dgm:pt>
    <dgm:pt modelId="{6AEA1F63-2DF7-4E7F-B878-5F30A6656137}" type="sibTrans" cxnId="{75D3333D-5590-4E55-9E02-07B587713BEE}">
      <dgm:prSet/>
      <dgm:spPr/>
      <dgm:t>
        <a:bodyPr/>
        <a:lstStyle/>
        <a:p>
          <a:endParaRPr lang="en-US"/>
        </a:p>
      </dgm:t>
    </dgm:pt>
    <dgm:pt modelId="{49208B84-CA4C-4A42-837E-B03DADB8036E}">
      <dgm:prSet/>
      <dgm:spPr/>
      <dgm:t>
        <a:bodyPr/>
        <a:lstStyle/>
        <a:p>
          <a:r>
            <a:rPr lang="en-US"/>
            <a:t>Proposal specific issues.  </a:t>
          </a:r>
        </a:p>
      </dgm:t>
    </dgm:pt>
    <dgm:pt modelId="{C6E4FB00-EDAB-4F24-9B71-C72A7FAA62E9}" type="parTrans" cxnId="{9FE3A8E4-3292-4381-8231-C2F0C1DBD845}">
      <dgm:prSet/>
      <dgm:spPr/>
      <dgm:t>
        <a:bodyPr/>
        <a:lstStyle/>
        <a:p>
          <a:endParaRPr lang="en-US"/>
        </a:p>
      </dgm:t>
    </dgm:pt>
    <dgm:pt modelId="{3D71E62F-A68D-49EC-AB76-AAACD65E0EED}" type="sibTrans" cxnId="{9FE3A8E4-3292-4381-8231-C2F0C1DBD845}">
      <dgm:prSet/>
      <dgm:spPr/>
      <dgm:t>
        <a:bodyPr/>
        <a:lstStyle/>
        <a:p>
          <a:endParaRPr lang="en-US"/>
        </a:p>
      </dgm:t>
    </dgm:pt>
    <dgm:pt modelId="{038B1CA5-2C8E-49EE-82BF-39ECEC15CA4D}">
      <dgm:prSet/>
      <dgm:spPr/>
      <dgm:t>
        <a:bodyPr/>
        <a:lstStyle/>
        <a:p>
          <a:r>
            <a:rPr lang="en-US"/>
            <a:t>The applicant also owns the property to the north with an open code violation compliance case, and no permits for development were issued on the subject parcel.  </a:t>
          </a:r>
        </a:p>
      </dgm:t>
    </dgm:pt>
    <dgm:pt modelId="{F45355C5-42FD-4EF3-B72D-01ECB8A2B46D}" type="parTrans" cxnId="{8C827604-1610-4FD7-A8EA-149AFA0AFC44}">
      <dgm:prSet/>
      <dgm:spPr/>
      <dgm:t>
        <a:bodyPr/>
        <a:lstStyle/>
        <a:p>
          <a:endParaRPr lang="en-US"/>
        </a:p>
      </dgm:t>
    </dgm:pt>
    <dgm:pt modelId="{DB7F5ED4-C2CF-4A94-89C7-55FECB015ABF}" type="sibTrans" cxnId="{8C827604-1610-4FD7-A8EA-149AFA0AFC44}">
      <dgm:prSet/>
      <dgm:spPr/>
      <dgm:t>
        <a:bodyPr/>
        <a:lstStyle/>
        <a:p>
          <a:endParaRPr lang="en-US"/>
        </a:p>
      </dgm:t>
    </dgm:pt>
    <dgm:pt modelId="{9FE6B896-BECA-45F1-B1ED-31E9C801EE4A}">
      <dgm:prSet/>
      <dgm:spPr/>
      <dgm:t>
        <a:bodyPr/>
        <a:lstStyle/>
        <a:p>
          <a:r>
            <a:rPr lang="en-US"/>
            <a:t>If the current application is approved, the property to the north would become a RR zone island.  </a:t>
          </a:r>
        </a:p>
      </dgm:t>
    </dgm:pt>
    <dgm:pt modelId="{D193476E-8EAE-4729-B1C6-D8E5E906BDBA}" type="parTrans" cxnId="{91587511-84FC-4189-A935-5809B81C0D71}">
      <dgm:prSet/>
      <dgm:spPr/>
      <dgm:t>
        <a:bodyPr/>
        <a:lstStyle/>
        <a:p>
          <a:endParaRPr lang="en-US"/>
        </a:p>
      </dgm:t>
    </dgm:pt>
    <dgm:pt modelId="{D383CAF9-8B8E-4C0E-AF2E-1FE2BB9BD726}" type="sibTrans" cxnId="{91587511-84FC-4189-A935-5809B81C0D71}">
      <dgm:prSet/>
      <dgm:spPr/>
      <dgm:t>
        <a:bodyPr/>
        <a:lstStyle/>
        <a:p>
          <a:endParaRPr lang="en-US"/>
        </a:p>
      </dgm:t>
    </dgm:pt>
    <dgm:pt modelId="{941C83BF-5F6A-42F9-B025-1AD4C80726F1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488946D6-9CAF-4F7E-9F11-E2B239EFC5D8}" type="parTrans" cxnId="{7767463E-B219-4435-A0E1-99959AA90D2C}">
      <dgm:prSet/>
      <dgm:spPr/>
      <dgm:t>
        <a:bodyPr/>
        <a:lstStyle/>
        <a:p>
          <a:endParaRPr lang="en-US"/>
        </a:p>
      </dgm:t>
    </dgm:pt>
    <dgm:pt modelId="{10C2CF59-A8A6-45EC-A7A4-254B51F35261}" type="sibTrans" cxnId="{7767463E-B219-4435-A0E1-99959AA90D2C}">
      <dgm:prSet/>
      <dgm:spPr/>
      <dgm:t>
        <a:bodyPr/>
        <a:lstStyle/>
        <a:p>
          <a:endParaRPr lang="en-US"/>
        </a:p>
      </dgm:t>
    </dgm:pt>
    <dgm:pt modelId="{58CEABAE-1F52-4A8F-8E74-FF73006696E4}">
      <dgm:prSet/>
      <dgm:spPr/>
      <dgm:t>
        <a:bodyPr/>
        <a:lstStyle/>
        <a:p>
          <a:r>
            <a:rPr lang="en-US"/>
            <a:t>No recommendation</a:t>
          </a:r>
        </a:p>
      </dgm:t>
    </dgm:pt>
    <dgm:pt modelId="{A4B38703-7B94-484F-9485-83D465133663}" type="parTrans" cxnId="{B8377B7B-8207-4F3C-8E79-FC56558AB6F7}">
      <dgm:prSet/>
      <dgm:spPr/>
      <dgm:t>
        <a:bodyPr/>
        <a:lstStyle/>
        <a:p>
          <a:endParaRPr lang="en-US"/>
        </a:p>
      </dgm:t>
    </dgm:pt>
    <dgm:pt modelId="{BC7B3E39-6145-4D85-BD8B-0B350FB944D1}" type="sibTrans" cxnId="{B8377B7B-8207-4F3C-8E79-FC56558AB6F7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B7355B82-0CE8-44B1-9FBB-F99E9D917CA1}" type="pres">
      <dgm:prSet presAssocID="{941C83BF-5F6A-42F9-B025-1AD4C80726F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F839E94-40C3-4231-B354-A16320C842A3}" type="pres">
      <dgm:prSet presAssocID="{941C83BF-5F6A-42F9-B025-1AD4C80726F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0B7300-4F20-4B55-A302-01CF8AC96750}" type="presOf" srcId="{58CEABAE-1F52-4A8F-8E74-FF73006696E4}" destId="{8F839E94-40C3-4231-B354-A16320C842A3}" srcOrd="0" destOrd="0" presId="urn:microsoft.com/office/officeart/2005/8/layout/vList2"/>
    <dgm:cxn modelId="{10079B00-F9A3-4728-8F64-67FB60E647C9}" type="presOf" srcId="{49208B84-CA4C-4A42-837E-B03DADB8036E}" destId="{76548410-E8D8-4CA5-AD54-2CA60F939508}" srcOrd="0" destOrd="9" presId="urn:microsoft.com/office/officeart/2005/8/layout/vList2"/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8C827604-1610-4FD7-A8EA-149AFA0AFC44}" srcId="{49208B84-CA4C-4A42-837E-B03DADB8036E}" destId="{038B1CA5-2C8E-49EE-82BF-39ECEC15CA4D}" srcOrd="0" destOrd="0" parTransId="{F45355C5-42FD-4EF3-B72D-01ECB8A2B46D}" sibTransId="{DB7F5ED4-C2CF-4A94-89C7-55FECB015ABF}"/>
    <dgm:cxn modelId="{F614BB05-F096-469A-BD85-EA5A1A12DF77}" type="presOf" srcId="{3C879C88-D761-4BB9-8885-DDF7E2052804}" destId="{76548410-E8D8-4CA5-AD54-2CA60F939508}" srcOrd="0" destOrd="4" presId="urn:microsoft.com/office/officeart/2005/8/layout/vList2"/>
    <dgm:cxn modelId="{4B9A5D08-114C-44A7-A3BF-B4DC855E4CF0}" type="presOf" srcId="{9FE6B896-BECA-45F1-B1ED-31E9C801EE4A}" destId="{76548410-E8D8-4CA5-AD54-2CA60F939508}" srcOrd="0" destOrd="11" presId="urn:microsoft.com/office/officeart/2005/8/layout/vList2"/>
    <dgm:cxn modelId="{91587511-84FC-4189-A935-5809B81C0D71}" srcId="{49208B84-CA4C-4A42-837E-B03DADB8036E}" destId="{9FE6B896-BECA-45F1-B1ED-31E9C801EE4A}" srcOrd="1" destOrd="0" parTransId="{D193476E-8EAE-4729-B1C6-D8E5E906BDBA}" sibTransId="{D383CAF9-8B8E-4C0E-AF2E-1FE2BB9BD726}"/>
    <dgm:cxn modelId="{96F1B011-1DDF-4534-8B09-DCC898D30741}" type="presOf" srcId="{77515A5A-B68C-41FD-8ED5-31DD360F2F9D}" destId="{76548410-E8D8-4CA5-AD54-2CA60F939508}" srcOrd="0" destOrd="3" presId="urn:microsoft.com/office/officeart/2005/8/layout/vList2"/>
    <dgm:cxn modelId="{F5BE0830-7D99-4105-ACCB-88A5B06B3FB8}" type="presOf" srcId="{2E4A5479-57EE-481E-B6C5-BE097C9AA69A}" destId="{76548410-E8D8-4CA5-AD54-2CA60F939508}" srcOrd="0" destOrd="8" presId="urn:microsoft.com/office/officeart/2005/8/layout/vList2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75D3333D-5590-4E55-9E02-07B587713BEE}" srcId="{A30E0F60-B37D-45AA-9FC0-B407765F9697}" destId="{2E4A5479-57EE-481E-B6C5-BE097C9AA69A}" srcOrd="8" destOrd="0" parTransId="{3D3BA270-6F89-4BB4-BEBE-041710AD66A0}" sibTransId="{6AEA1F63-2DF7-4E7F-B878-5F30A6656137}"/>
    <dgm:cxn modelId="{44BC6F3D-B43D-4D2F-99A7-D41C347F6DBB}" type="presOf" srcId="{038B1CA5-2C8E-49EE-82BF-39ECEC15CA4D}" destId="{76548410-E8D8-4CA5-AD54-2CA60F939508}" srcOrd="0" destOrd="10" presId="urn:microsoft.com/office/officeart/2005/8/layout/vList2"/>
    <dgm:cxn modelId="{7767463E-B219-4435-A0E1-99959AA90D2C}" srcId="{6A675344-3B4E-4805-97B4-771526E17CE6}" destId="{941C83BF-5F6A-42F9-B025-1AD4C80726F1}" srcOrd="1" destOrd="0" parTransId="{488946D6-9CAF-4F7E-9F11-E2B239EFC5D8}" sibTransId="{10C2CF59-A8A6-45EC-A7A4-254B51F35261}"/>
    <dgm:cxn modelId="{9EFA5647-FC24-4813-A93D-F65DD1BB07DD}" srcId="{A30E0F60-B37D-45AA-9FC0-B407765F9697}" destId="{CE271D3A-7C0D-4DDA-B21A-58FF9B087BF6}" srcOrd="6" destOrd="0" parTransId="{C1E976B3-8410-4C46-ACC4-712147307DD1}" sibTransId="{883F5527-B42D-4798-A0C4-92A9F6C92FAB}"/>
    <dgm:cxn modelId="{27789E68-C9CA-4747-B1C0-50B1D4A9A4B7}" srcId="{A30E0F60-B37D-45AA-9FC0-B407765F9697}" destId="{F42DB78B-257B-436A-A16D-1000AC0EF778}" srcOrd="1" destOrd="0" parTransId="{06CD2B8B-E419-466E-A5FD-52C62D16D5C2}" sibTransId="{F57235A4-4D75-4616-B7C2-C602C1CC3501}"/>
    <dgm:cxn modelId="{172C106B-DDD7-443F-AFD4-0D5E76CDDF17}" type="presOf" srcId="{5420DE8F-83BE-45EA-839C-44EF6C16A4BB}" destId="{76548410-E8D8-4CA5-AD54-2CA60F939508}" srcOrd="0" destOrd="5" presId="urn:microsoft.com/office/officeart/2005/8/layout/vList2"/>
    <dgm:cxn modelId="{93CBE54E-69C2-44E2-AECC-005B4BB8D709}" type="presOf" srcId="{941C83BF-5F6A-42F9-B025-1AD4C80726F1}" destId="{B7355B82-0CE8-44B1-9FBB-F99E9D917CA1}" srcOrd="0" destOrd="0" presId="urn:microsoft.com/office/officeart/2005/8/layout/vList2"/>
    <dgm:cxn modelId="{EAE1DB71-B729-44EA-A66B-ACA6A983C336}" srcId="{A30E0F60-B37D-45AA-9FC0-B407765F9697}" destId="{3C879C88-D761-4BB9-8885-DDF7E2052804}" srcOrd="4" destOrd="0" parTransId="{6089F575-B3D2-49CF-BAE6-7D100FA0EC3E}" sibTransId="{91D9E2B9-502E-4C00-ABB7-C938F55BBA28}"/>
    <dgm:cxn modelId="{C2FBBF55-E42B-4460-AB4F-90315128078F}" srcId="{A30E0F60-B37D-45AA-9FC0-B407765F9697}" destId="{77515A5A-B68C-41FD-8ED5-31DD360F2F9D}" srcOrd="3" destOrd="0" parTransId="{DD4E9959-3F8D-4144-994A-C175C613CCE8}" sibTransId="{368A4EF0-318C-47FD-9D29-6DB10A9CF82F}"/>
    <dgm:cxn modelId="{B8377B7B-8207-4F3C-8E79-FC56558AB6F7}" srcId="{941C83BF-5F6A-42F9-B025-1AD4C80726F1}" destId="{58CEABAE-1F52-4A8F-8E74-FF73006696E4}" srcOrd="0" destOrd="0" parTransId="{A4B38703-7B94-484F-9485-83D465133663}" sibTransId="{BC7B3E39-6145-4D85-BD8B-0B350FB944D1}"/>
    <dgm:cxn modelId="{C80C0A83-2325-428E-B641-2CADF6903DB3}" srcId="{A30E0F60-B37D-45AA-9FC0-B407765F9697}" destId="{3E584F69-88A7-4EF2-84B4-0406C76962C7}" srcOrd="7" destOrd="0" parTransId="{9A0EFD77-8B6F-4CDE-8F37-D40D1E66F91E}" sibTransId="{246A9BA2-D4B4-4B76-8AF3-822CCB6F899D}"/>
    <dgm:cxn modelId="{F0A9FD99-4C81-4BAC-A71A-DDA4B5DE49D2}" srcId="{A30E0F60-B37D-45AA-9FC0-B407765F9697}" destId="{5420DE8F-83BE-45EA-839C-44EF6C16A4BB}" srcOrd="5" destOrd="0" parTransId="{474980F2-141A-46E1-A1C2-D763A97FAB65}" sibTransId="{1ACFEEB5-0AA2-44E8-BB8E-B6D9EEEE60EA}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40260BB9-0329-4820-AF5B-1C43443DAD8C}" srcId="{A30E0F60-B37D-45AA-9FC0-B407765F9697}" destId="{67390814-6A1E-43ED-8E83-3EE7CA277BF1}" srcOrd="2" destOrd="0" parTransId="{E731FDA1-D7E6-4551-85AE-6E2079993E62}" sibTransId="{63F85D75-9A0D-4EA5-8FDD-974995540A5B}"/>
    <dgm:cxn modelId="{E71DE1BC-23A5-4626-9F97-800BD6BE960A}" type="presOf" srcId="{67390814-6A1E-43ED-8E83-3EE7CA277BF1}" destId="{76548410-E8D8-4CA5-AD54-2CA60F939508}" srcOrd="0" destOrd="2" presId="urn:microsoft.com/office/officeart/2005/8/layout/vList2"/>
    <dgm:cxn modelId="{FE8F0FC2-11BE-42CD-80E1-42E234615F3B}" type="presOf" srcId="{CE271D3A-7C0D-4DDA-B21A-58FF9B087BF6}" destId="{76548410-E8D8-4CA5-AD54-2CA60F939508}" srcOrd="0" destOrd="6" presId="urn:microsoft.com/office/officeart/2005/8/layout/vList2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9FE3A8E4-3292-4381-8231-C2F0C1DBD845}" srcId="{A30E0F60-B37D-45AA-9FC0-B407765F9697}" destId="{49208B84-CA4C-4A42-837E-B03DADB8036E}" srcOrd="9" destOrd="0" parTransId="{C6E4FB00-EDAB-4F24-9B71-C72A7FAA62E9}" sibTransId="{3D71E62F-A68D-49EC-AB76-AAACD65E0EED}"/>
    <dgm:cxn modelId="{A1B44BEA-0854-45CD-93C0-962223F899BD}" type="presOf" srcId="{3E584F69-88A7-4EF2-84B4-0406C76962C7}" destId="{76548410-E8D8-4CA5-AD54-2CA60F939508}" srcOrd="0" destOrd="7" presId="urn:microsoft.com/office/officeart/2005/8/layout/vList2"/>
    <dgm:cxn modelId="{DB291AED-EB03-47CE-AAFD-E4869B92D6C9}" type="presOf" srcId="{F42DB78B-257B-436A-A16D-1000AC0EF778}" destId="{76548410-E8D8-4CA5-AD54-2CA60F939508}" srcOrd="0" destOrd="1" presId="urn:microsoft.com/office/officeart/2005/8/layout/vList2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3F6772AD-02FB-4D55-8E8C-677987988C9B}" type="presParOf" srcId="{EDD98D54-BAA9-417C-B798-C307978F8863}" destId="{B7355B82-0CE8-44B1-9FBB-F99E9D917CA1}" srcOrd="2" destOrd="0" presId="urn:microsoft.com/office/officeart/2005/8/layout/vList2"/>
    <dgm:cxn modelId="{811B2F07-6CB5-457A-B350-59BA9CAB8DAC}" type="presParOf" srcId="{EDD98D54-BAA9-417C-B798-C307978F8863}" destId="{8F839E94-40C3-4231-B354-A16320C842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applicants, Jeff Stokes and Craig Cambell, owners of the subject properties, and representative, William Palmer, submitted the application to Kitsap County on June 15, 2022.  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941C83BF-5F6A-42F9-B025-1AD4C80726F1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488946D6-9CAF-4F7E-9F11-E2B239EFC5D8}" type="parTrans" cxnId="{7767463E-B219-4435-A0E1-99959AA90D2C}">
      <dgm:prSet/>
      <dgm:spPr/>
      <dgm:t>
        <a:bodyPr/>
        <a:lstStyle/>
        <a:p>
          <a:endParaRPr lang="en-US"/>
        </a:p>
      </dgm:t>
    </dgm:pt>
    <dgm:pt modelId="{10C2CF59-A8A6-45EC-A7A4-254B51F35261}" type="sibTrans" cxnId="{7767463E-B219-4435-A0E1-99959AA90D2C}">
      <dgm:prSet/>
      <dgm:spPr/>
      <dgm:t>
        <a:bodyPr/>
        <a:lstStyle/>
        <a:p>
          <a:endParaRPr lang="en-US"/>
        </a:p>
      </dgm:t>
    </dgm:pt>
    <dgm:pt modelId="{58CEABAE-1F52-4A8F-8E74-FF73006696E4}">
      <dgm:prSet/>
      <dgm:spPr/>
      <dgm:t>
        <a:bodyPr/>
        <a:lstStyle/>
        <a:p>
          <a:r>
            <a:rPr lang="en-US"/>
            <a:t>Conditional approval</a:t>
          </a:r>
        </a:p>
      </dgm:t>
    </dgm:pt>
    <dgm:pt modelId="{A4B38703-7B94-484F-9485-83D465133663}" type="parTrans" cxnId="{B8377B7B-8207-4F3C-8E79-FC56558AB6F7}">
      <dgm:prSet/>
      <dgm:spPr/>
      <dgm:t>
        <a:bodyPr/>
        <a:lstStyle/>
        <a:p>
          <a:endParaRPr lang="en-US"/>
        </a:p>
      </dgm:t>
    </dgm:pt>
    <dgm:pt modelId="{BC7B3E39-6145-4D85-BD8B-0B350FB944D1}" type="sibTrans" cxnId="{B8377B7B-8207-4F3C-8E79-FC56558AB6F7}">
      <dgm:prSet/>
      <dgm:spPr/>
      <dgm:t>
        <a:bodyPr/>
        <a:lstStyle/>
        <a:p>
          <a:endParaRPr lang="en-US"/>
        </a:p>
      </dgm:t>
    </dgm:pt>
    <dgm:pt modelId="{36B5F59D-63F6-42A8-8D59-488F9809292E}">
      <dgm:prSet/>
      <dgm:spPr/>
      <dgm:t>
        <a:bodyPr/>
        <a:lstStyle/>
        <a:p>
          <a:r>
            <a:rPr lang="en-US"/>
            <a:t>Request. The applicant seeks a Comprehensive Plan Amendment to change the current zoning of five parcels from RP to RCO.   </a:t>
          </a:r>
        </a:p>
      </dgm:t>
    </dgm:pt>
    <dgm:pt modelId="{15D70AFC-51AE-4F96-ADE2-462073DF3EC3}" type="parTrans" cxnId="{84B34530-E254-45DF-813E-F6E637B2F285}">
      <dgm:prSet/>
      <dgm:spPr/>
      <dgm:t>
        <a:bodyPr/>
        <a:lstStyle/>
        <a:p>
          <a:endParaRPr lang="en-US"/>
        </a:p>
      </dgm:t>
    </dgm:pt>
    <dgm:pt modelId="{3E354875-AD12-4149-9C3B-C6907872FEB9}" type="sibTrans" cxnId="{84B34530-E254-45DF-813E-F6E637B2F285}">
      <dgm:prSet/>
      <dgm:spPr/>
      <dgm:t>
        <a:bodyPr/>
        <a:lstStyle/>
        <a:p>
          <a:endParaRPr lang="en-US"/>
        </a:p>
      </dgm:t>
    </dgm:pt>
    <dgm:pt modelId="{EA94F5E8-DC82-4F12-9A59-104A5EFA9110}">
      <dgm:prSet/>
      <dgm:spPr/>
      <dgm:t>
        <a:bodyPr/>
        <a:lstStyle/>
        <a:p>
          <a:r>
            <a:rPr lang="en-US"/>
            <a:t>Location. The parcels are located along SE Mullenix Rd.  </a:t>
          </a:r>
        </a:p>
      </dgm:t>
    </dgm:pt>
    <dgm:pt modelId="{C8B76178-3BE0-4A32-9C17-125A18D07B9D}" type="parTrans" cxnId="{743CE0D1-88C5-47CD-9FB2-5E15AE2D318A}">
      <dgm:prSet/>
      <dgm:spPr/>
      <dgm:t>
        <a:bodyPr/>
        <a:lstStyle/>
        <a:p>
          <a:endParaRPr lang="en-US"/>
        </a:p>
      </dgm:t>
    </dgm:pt>
    <dgm:pt modelId="{1306EE68-FD27-4330-82F3-609C01A200AA}" type="sibTrans" cxnId="{743CE0D1-88C5-47CD-9FB2-5E15AE2D318A}">
      <dgm:prSet/>
      <dgm:spPr/>
      <dgm:t>
        <a:bodyPr/>
        <a:lstStyle/>
        <a:p>
          <a:endParaRPr lang="en-US"/>
        </a:p>
      </dgm:t>
    </dgm:pt>
    <dgm:pt modelId="{6191BDDE-6591-43F6-A29E-148F40435AA4}">
      <dgm:prSet/>
      <dgm:spPr/>
      <dgm:t>
        <a:bodyPr/>
        <a:lstStyle/>
        <a:p>
          <a:r>
            <a:rPr lang="en-US"/>
            <a:t>Surroundings use. The parcels are surrounded by SR-16, gas station and convenience store, park and ride lot, and single-family residences. </a:t>
          </a:r>
        </a:p>
      </dgm:t>
    </dgm:pt>
    <dgm:pt modelId="{16788B66-41B6-48C5-A501-5C8263F85DC5}" type="parTrans" cxnId="{E18E2B0C-5D78-4795-AEDB-40D4784718DF}">
      <dgm:prSet/>
      <dgm:spPr/>
      <dgm:t>
        <a:bodyPr/>
        <a:lstStyle/>
        <a:p>
          <a:endParaRPr lang="en-US"/>
        </a:p>
      </dgm:t>
    </dgm:pt>
    <dgm:pt modelId="{93528BDF-A5E9-4771-8990-04AC65176294}" type="sibTrans" cxnId="{E18E2B0C-5D78-4795-AEDB-40D4784718DF}">
      <dgm:prSet/>
      <dgm:spPr/>
      <dgm:t>
        <a:bodyPr/>
        <a:lstStyle/>
        <a:p>
          <a:endParaRPr lang="en-US"/>
        </a:p>
      </dgm:t>
    </dgm:pt>
    <dgm:pt modelId="{A9BE6BAF-6501-471F-8FAB-2D0E3EEA8EAC}">
      <dgm:prSet/>
      <dgm:spPr/>
      <dgm:t>
        <a:bodyPr/>
        <a:lstStyle/>
        <a:p>
          <a:r>
            <a:rPr lang="en-US"/>
            <a:t>Current Use. The subject properties currently have a single-family residence and a mobile home on separate parcels, and the remaining is forested.  </a:t>
          </a:r>
        </a:p>
      </dgm:t>
    </dgm:pt>
    <dgm:pt modelId="{F1CDB79E-2B4C-4964-9324-9F64E118D3FD}" type="parTrans" cxnId="{C57C19C1-A540-4688-804F-DEFCE1D82193}">
      <dgm:prSet/>
      <dgm:spPr/>
      <dgm:t>
        <a:bodyPr/>
        <a:lstStyle/>
        <a:p>
          <a:endParaRPr lang="en-US"/>
        </a:p>
      </dgm:t>
    </dgm:pt>
    <dgm:pt modelId="{685B005A-1935-456A-B2F9-0952FCF223C2}" type="sibTrans" cxnId="{C57C19C1-A540-4688-804F-DEFCE1D82193}">
      <dgm:prSet/>
      <dgm:spPr/>
      <dgm:t>
        <a:bodyPr/>
        <a:lstStyle/>
        <a:p>
          <a:endParaRPr lang="en-US"/>
        </a:p>
      </dgm:t>
    </dgm:pt>
    <dgm:pt modelId="{D2626C81-FFEC-478A-B594-E0336E74F643}">
      <dgm:prSet/>
      <dgm:spPr/>
      <dgm:t>
        <a:bodyPr/>
        <a:lstStyle/>
        <a:p>
          <a:r>
            <a:rPr lang="en-US"/>
            <a:t>Adjacent zoning. Adjacent properties are zoned Rural Protected, Rural Industrial, and Rural Residential.  </a:t>
          </a:r>
        </a:p>
      </dgm:t>
    </dgm:pt>
    <dgm:pt modelId="{B6183C5C-0DAC-45F2-9D50-EECE6D629307}" type="parTrans" cxnId="{9E773027-D6CB-4875-B1C9-AF7BDFFB1F89}">
      <dgm:prSet/>
      <dgm:spPr/>
      <dgm:t>
        <a:bodyPr/>
        <a:lstStyle/>
        <a:p>
          <a:endParaRPr lang="en-US"/>
        </a:p>
      </dgm:t>
    </dgm:pt>
    <dgm:pt modelId="{3B0FA232-2B23-491D-9C20-9A3FC2F3AC07}" type="sibTrans" cxnId="{9E773027-D6CB-4875-B1C9-AF7BDFFB1F89}">
      <dgm:prSet/>
      <dgm:spPr/>
      <dgm:t>
        <a:bodyPr/>
        <a:lstStyle/>
        <a:p>
          <a:endParaRPr lang="en-US"/>
        </a:p>
      </dgm:t>
    </dgm:pt>
    <dgm:pt modelId="{A7DE6077-5E16-40C9-8097-E23F3BD733B0}">
      <dgm:prSet/>
      <dgm:spPr/>
      <dgm:t>
        <a:bodyPr/>
        <a:lstStyle/>
        <a:p>
          <a:r>
            <a:rPr lang="en-US"/>
            <a:t>Road Type. The property is located on SE Mullinix Road, a county road, and adjunct to SR-16, a state highway.  </a:t>
          </a:r>
        </a:p>
      </dgm:t>
    </dgm:pt>
    <dgm:pt modelId="{1BBB640B-F221-4DEE-91CE-559CA91CA7B4}" type="parTrans" cxnId="{4D287E16-495F-4C0D-9BA3-A5756C412B25}">
      <dgm:prSet/>
      <dgm:spPr/>
      <dgm:t>
        <a:bodyPr/>
        <a:lstStyle/>
        <a:p>
          <a:endParaRPr lang="en-US"/>
        </a:p>
      </dgm:t>
    </dgm:pt>
    <dgm:pt modelId="{0575F5FD-C214-434D-AC30-48135BA49C02}" type="sibTrans" cxnId="{4D287E16-495F-4C0D-9BA3-A5756C412B25}">
      <dgm:prSet/>
      <dgm:spPr/>
      <dgm:t>
        <a:bodyPr/>
        <a:lstStyle/>
        <a:p>
          <a:endParaRPr lang="en-US"/>
        </a:p>
      </dgm:t>
    </dgm:pt>
    <dgm:pt modelId="{A24D463F-754A-4589-B7E3-0D086A6A8DEF}">
      <dgm:prSet/>
      <dgm:spPr/>
      <dgm:t>
        <a:bodyPr/>
        <a:lstStyle/>
        <a:p>
          <a:r>
            <a:rPr lang="en-US"/>
            <a:t>Critical Areas. The Building Limitations – Critical Areas Map shows the southeast and large northeast parcel are heavily encumbered by critical areas. Burley Creek, a Type F Streams runs through these properties within a mapped wetland corridor. Areas of seismic and geologic hazards are on three of the five properties. </a:t>
          </a:r>
        </a:p>
      </dgm:t>
    </dgm:pt>
    <dgm:pt modelId="{C209C2A6-B33C-4B24-8C61-D97F60B2A63F}" type="parTrans" cxnId="{E06FB644-7BB2-4D5F-A381-B7EF4AF58B97}">
      <dgm:prSet/>
      <dgm:spPr/>
      <dgm:t>
        <a:bodyPr/>
        <a:lstStyle/>
        <a:p>
          <a:endParaRPr lang="en-US"/>
        </a:p>
      </dgm:t>
    </dgm:pt>
    <dgm:pt modelId="{D1419512-B55F-4A26-97CE-4D76DEADF864}" type="sibTrans" cxnId="{E06FB644-7BB2-4D5F-A381-B7EF4AF58B97}">
      <dgm:prSet/>
      <dgm:spPr/>
      <dgm:t>
        <a:bodyPr/>
        <a:lstStyle/>
        <a:p>
          <a:endParaRPr lang="en-US"/>
        </a:p>
      </dgm:t>
    </dgm:pt>
    <dgm:pt modelId="{6B7A6DBB-77C2-4AEF-963A-9DF112E9DE9E}">
      <dgm:prSet/>
      <dgm:spPr/>
      <dgm:t>
        <a:bodyPr/>
        <a:lstStyle/>
        <a:p>
          <a:r>
            <a:rPr lang="en-US"/>
            <a:t>Rural Services. Proposed development would be required to be consistent with rural levels of service.  </a:t>
          </a:r>
        </a:p>
      </dgm:t>
    </dgm:pt>
    <dgm:pt modelId="{72F911DC-B443-436E-99DB-56B9297B7B3F}" type="parTrans" cxnId="{DF7AFD2E-7C96-4097-B07E-6F4E35EFB414}">
      <dgm:prSet/>
      <dgm:spPr/>
      <dgm:t>
        <a:bodyPr/>
        <a:lstStyle/>
        <a:p>
          <a:endParaRPr lang="en-US"/>
        </a:p>
      </dgm:t>
    </dgm:pt>
    <dgm:pt modelId="{E9CFE636-E6DF-4326-90A9-220726926395}" type="sibTrans" cxnId="{DF7AFD2E-7C96-4097-B07E-6F4E35EFB414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B7355B82-0CE8-44B1-9FBB-F99E9D917CA1}" type="pres">
      <dgm:prSet presAssocID="{941C83BF-5F6A-42F9-B025-1AD4C80726F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F839E94-40C3-4231-B354-A16320C842A3}" type="pres">
      <dgm:prSet presAssocID="{941C83BF-5F6A-42F9-B025-1AD4C80726F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0B7300-4F20-4B55-A302-01CF8AC96750}" type="presOf" srcId="{58CEABAE-1F52-4A8F-8E74-FF73006696E4}" destId="{8F839E94-40C3-4231-B354-A16320C842A3}" srcOrd="0" destOrd="0" presId="urn:microsoft.com/office/officeart/2005/8/layout/vList2"/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E18E2B0C-5D78-4795-AEDB-40D4784718DF}" srcId="{A30E0F60-B37D-45AA-9FC0-B407765F9697}" destId="{6191BDDE-6591-43F6-A29E-148F40435AA4}" srcOrd="3" destOrd="0" parTransId="{16788B66-41B6-48C5-A501-5C8263F85DC5}" sibTransId="{93528BDF-A5E9-4771-8990-04AC65176294}"/>
    <dgm:cxn modelId="{D4EAF315-D801-4BEE-AF3A-7C80B18725D3}" type="presOf" srcId="{A9BE6BAF-6501-471F-8FAB-2D0E3EEA8EAC}" destId="{76548410-E8D8-4CA5-AD54-2CA60F939508}" srcOrd="0" destOrd="4" presId="urn:microsoft.com/office/officeart/2005/8/layout/vList2"/>
    <dgm:cxn modelId="{4D287E16-495F-4C0D-9BA3-A5756C412B25}" srcId="{A30E0F60-B37D-45AA-9FC0-B407765F9697}" destId="{A7DE6077-5E16-40C9-8097-E23F3BD733B0}" srcOrd="6" destOrd="0" parTransId="{1BBB640B-F221-4DEE-91CE-559CA91CA7B4}" sibTransId="{0575F5FD-C214-434D-AC30-48135BA49C02}"/>
    <dgm:cxn modelId="{9E773027-D6CB-4875-B1C9-AF7BDFFB1F89}" srcId="{A30E0F60-B37D-45AA-9FC0-B407765F9697}" destId="{D2626C81-FFEC-478A-B594-E0336E74F643}" srcOrd="5" destOrd="0" parTransId="{B6183C5C-0DAC-45F2-9D50-EECE6D629307}" sibTransId="{3B0FA232-2B23-491D-9C20-9A3FC2F3AC07}"/>
    <dgm:cxn modelId="{DF7AFD2E-7C96-4097-B07E-6F4E35EFB414}" srcId="{A30E0F60-B37D-45AA-9FC0-B407765F9697}" destId="{6B7A6DBB-77C2-4AEF-963A-9DF112E9DE9E}" srcOrd="8" destOrd="0" parTransId="{72F911DC-B443-436E-99DB-56B9297B7B3F}" sibTransId="{E9CFE636-E6DF-4326-90A9-220726926395}"/>
    <dgm:cxn modelId="{84B34530-E254-45DF-813E-F6E637B2F285}" srcId="{A30E0F60-B37D-45AA-9FC0-B407765F9697}" destId="{36B5F59D-63F6-42A8-8D59-488F9809292E}" srcOrd="1" destOrd="0" parTransId="{15D70AFC-51AE-4F96-ADE2-462073DF3EC3}" sibTransId="{3E354875-AD12-4149-9C3B-C6907872FEB9}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7767463E-B219-4435-A0E1-99959AA90D2C}" srcId="{6A675344-3B4E-4805-97B4-771526E17CE6}" destId="{941C83BF-5F6A-42F9-B025-1AD4C80726F1}" srcOrd="1" destOrd="0" parTransId="{488946D6-9CAF-4F7E-9F11-E2B239EFC5D8}" sibTransId="{10C2CF59-A8A6-45EC-A7A4-254B51F35261}"/>
    <dgm:cxn modelId="{E06FB644-7BB2-4D5F-A381-B7EF4AF58B97}" srcId="{A30E0F60-B37D-45AA-9FC0-B407765F9697}" destId="{A24D463F-754A-4589-B7E3-0D086A6A8DEF}" srcOrd="7" destOrd="0" parTransId="{C209C2A6-B33C-4B24-8C61-D97F60B2A63F}" sibTransId="{D1419512-B55F-4A26-97CE-4D76DEADF864}"/>
    <dgm:cxn modelId="{F74FF469-923A-4968-8615-10076EE5D783}" type="presOf" srcId="{A7DE6077-5E16-40C9-8097-E23F3BD733B0}" destId="{76548410-E8D8-4CA5-AD54-2CA60F939508}" srcOrd="0" destOrd="6" presId="urn:microsoft.com/office/officeart/2005/8/layout/vList2"/>
    <dgm:cxn modelId="{93CBE54E-69C2-44E2-AECC-005B4BB8D709}" type="presOf" srcId="{941C83BF-5F6A-42F9-B025-1AD4C80726F1}" destId="{B7355B82-0CE8-44B1-9FBB-F99E9D917CA1}" srcOrd="0" destOrd="0" presId="urn:microsoft.com/office/officeart/2005/8/layout/vList2"/>
    <dgm:cxn modelId="{8F0CDE6F-027E-4816-ABA0-C08A43EAC4BE}" type="presOf" srcId="{A24D463F-754A-4589-B7E3-0D086A6A8DEF}" destId="{76548410-E8D8-4CA5-AD54-2CA60F939508}" srcOrd="0" destOrd="7" presId="urn:microsoft.com/office/officeart/2005/8/layout/vList2"/>
    <dgm:cxn modelId="{011E6371-EB59-4658-B502-441E07D19CC6}" type="presOf" srcId="{6191BDDE-6591-43F6-A29E-148F40435AA4}" destId="{76548410-E8D8-4CA5-AD54-2CA60F939508}" srcOrd="0" destOrd="3" presId="urn:microsoft.com/office/officeart/2005/8/layout/vList2"/>
    <dgm:cxn modelId="{9A0D9F71-3B77-4227-A6AE-51192C910A21}" type="presOf" srcId="{EA94F5E8-DC82-4F12-9A59-104A5EFA9110}" destId="{76548410-E8D8-4CA5-AD54-2CA60F939508}" srcOrd="0" destOrd="2" presId="urn:microsoft.com/office/officeart/2005/8/layout/vList2"/>
    <dgm:cxn modelId="{B8377B7B-8207-4F3C-8E79-FC56558AB6F7}" srcId="{941C83BF-5F6A-42F9-B025-1AD4C80726F1}" destId="{58CEABAE-1F52-4A8F-8E74-FF73006696E4}" srcOrd="0" destOrd="0" parTransId="{A4B38703-7B94-484F-9485-83D465133663}" sibTransId="{BC7B3E39-6145-4D85-BD8B-0B350FB944D1}"/>
    <dgm:cxn modelId="{9B78F37F-B4CC-4402-A829-FBCBCF1E527A}" type="presOf" srcId="{D2626C81-FFEC-478A-B594-E0336E74F643}" destId="{76548410-E8D8-4CA5-AD54-2CA60F939508}" srcOrd="0" destOrd="5" presId="urn:microsoft.com/office/officeart/2005/8/layout/vList2"/>
    <dgm:cxn modelId="{87C6EF88-A89F-45BD-9123-80CDC432A48B}" type="presOf" srcId="{36B5F59D-63F6-42A8-8D59-488F9809292E}" destId="{76548410-E8D8-4CA5-AD54-2CA60F939508}" srcOrd="0" destOrd="1" presId="urn:microsoft.com/office/officeart/2005/8/layout/vList2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C57C19C1-A540-4688-804F-DEFCE1D82193}" srcId="{A30E0F60-B37D-45AA-9FC0-B407765F9697}" destId="{A9BE6BAF-6501-471F-8FAB-2D0E3EEA8EAC}" srcOrd="4" destOrd="0" parTransId="{F1CDB79E-2B4C-4964-9324-9F64E118D3FD}" sibTransId="{685B005A-1935-456A-B2F9-0952FCF223C2}"/>
    <dgm:cxn modelId="{743CE0D1-88C5-47CD-9FB2-5E15AE2D318A}" srcId="{A30E0F60-B37D-45AA-9FC0-B407765F9697}" destId="{EA94F5E8-DC82-4F12-9A59-104A5EFA9110}" srcOrd="2" destOrd="0" parTransId="{C8B76178-3BE0-4A32-9C17-125A18D07B9D}" sibTransId="{1306EE68-FD27-4330-82F3-609C01A200AA}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621827FF-97C3-45E5-B28D-37957F025559}" type="presOf" srcId="{6B7A6DBB-77C2-4AEF-963A-9DF112E9DE9E}" destId="{76548410-E8D8-4CA5-AD54-2CA60F939508}" srcOrd="0" destOrd="8" presId="urn:microsoft.com/office/officeart/2005/8/layout/vList2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3F6772AD-02FB-4D55-8E8C-677987988C9B}" type="presParOf" srcId="{EDD98D54-BAA9-417C-B798-C307978F8863}" destId="{B7355B82-0CE8-44B1-9FBB-F99E9D917CA1}" srcOrd="2" destOrd="0" presId="urn:microsoft.com/office/officeart/2005/8/layout/vList2"/>
    <dgm:cxn modelId="{811B2F07-6CB5-457A-B350-59BA9CAB8DAC}" type="presParOf" srcId="{EDD98D54-BAA9-417C-B798-C307978F8863}" destId="{8F839E94-40C3-4231-B354-A16320C842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06309D-A765-4CF2-9549-F9FEA2B78B76}">
      <dgm:prSet/>
      <dgm:spPr/>
      <dgm:t>
        <a:bodyPr/>
        <a:lstStyle/>
        <a:p>
          <a:r>
            <a:rPr lang="en-US"/>
            <a:t>Planning Goals</a:t>
          </a:r>
        </a:p>
      </dgm:t>
    </dgm:pt>
    <dgm:pt modelId="{82F2943F-EC4D-4695-AF81-6D9F2D99C6B4}" type="parTrans" cxnId="{401F761F-4ED1-43B4-A800-965841E88AC7}">
      <dgm:prSet/>
      <dgm:spPr/>
      <dgm:t>
        <a:bodyPr/>
        <a:lstStyle/>
        <a:p>
          <a:endParaRPr lang="en-US"/>
        </a:p>
      </dgm:t>
    </dgm:pt>
    <dgm:pt modelId="{666D54D8-EBC9-4900-B1B8-4C0577E6781C}" type="sibTrans" cxnId="{401F761F-4ED1-43B4-A800-965841E88AC7}">
      <dgm:prSet/>
      <dgm:spPr/>
      <dgm:t>
        <a:bodyPr/>
        <a:lstStyle/>
        <a:p>
          <a:endParaRPr lang="en-US"/>
        </a:p>
      </dgm:t>
    </dgm:pt>
    <dgm:pt modelId="{A53F6DFD-F4B9-4AFC-99D7-656F3195685F}">
      <dgm:prSet/>
      <dgm:spPr/>
      <dgm:t>
        <a:bodyPr/>
        <a:lstStyle/>
        <a:p>
          <a:r>
            <a:rPr lang="en-US"/>
            <a:t>Mandatory Elements – Rural Element</a:t>
          </a:r>
        </a:p>
      </dgm:t>
    </dgm:pt>
    <dgm:pt modelId="{4E916777-D85D-4DDB-920F-40A0FF435C33}" type="parTrans" cxnId="{5D012980-E465-45EB-A4E5-69ADFB7FB0ED}">
      <dgm:prSet/>
      <dgm:spPr/>
      <dgm:t>
        <a:bodyPr/>
        <a:lstStyle/>
        <a:p>
          <a:endParaRPr lang="en-US"/>
        </a:p>
      </dgm:t>
    </dgm:pt>
    <dgm:pt modelId="{ECA175AE-2081-4A80-B045-21A15CF55448}" type="sibTrans" cxnId="{5D012980-E465-45EB-A4E5-69ADFB7FB0ED}">
      <dgm:prSet/>
      <dgm:spPr/>
      <dgm:t>
        <a:bodyPr/>
        <a:lstStyle/>
        <a:p>
          <a:endParaRPr lang="en-US"/>
        </a:p>
      </dgm:t>
    </dgm:pt>
    <dgm:pt modelId="{E135B135-FDF5-416D-BC36-BA35FCF5A31D}">
      <dgm:prSet/>
      <dgm:spPr/>
      <dgm:t>
        <a:bodyPr/>
        <a:lstStyle/>
        <a:p>
          <a:pPr rtl="0"/>
          <a:r>
            <a:rPr lang="en-US"/>
            <a:t>Three </a:t>
          </a:r>
          <a:r>
            <a:rPr lang="en-US">
              <a:latin typeface="Aptos Display" panose="02110004020202020204"/>
            </a:rPr>
            <a:t>Main</a:t>
          </a:r>
          <a:r>
            <a:rPr lang="en-US"/>
            <a:t> Types of</a:t>
          </a:r>
          <a:r>
            <a:rPr lang="en-US">
              <a:latin typeface="Aptos Display" panose="02110004020202020204"/>
            </a:rPr>
            <a:t> Lands </a:t>
          </a:r>
          <a:endParaRPr lang="en-US"/>
        </a:p>
      </dgm:t>
    </dgm:pt>
    <dgm:pt modelId="{D2AC976E-AACB-4B2A-97B0-90BDA2C4CFCD}" type="parTrans" cxnId="{FD697483-6CCB-4A51-9431-BA6BF8D44027}">
      <dgm:prSet/>
      <dgm:spPr/>
      <dgm:t>
        <a:bodyPr/>
        <a:lstStyle/>
        <a:p>
          <a:endParaRPr lang="en-US"/>
        </a:p>
      </dgm:t>
    </dgm:pt>
    <dgm:pt modelId="{D6F3C26B-7A64-4BA9-A5A4-6BA996E149C3}" type="sibTrans" cxnId="{FD697483-6CCB-4A51-9431-BA6BF8D44027}">
      <dgm:prSet/>
      <dgm:spPr/>
      <dgm:t>
        <a:bodyPr/>
        <a:lstStyle/>
        <a:p>
          <a:endParaRPr lang="en-US"/>
        </a:p>
      </dgm:t>
    </dgm:pt>
    <dgm:pt modelId="{33DBBD01-5776-4A5B-B741-B94F7255166C}">
      <dgm:prSet/>
      <dgm:spPr/>
      <dgm:t>
        <a:bodyPr/>
        <a:lstStyle/>
        <a:p>
          <a:r>
            <a:rPr lang="en-US"/>
            <a:t>Tiered Planning</a:t>
          </a:r>
        </a:p>
      </dgm:t>
    </dgm:pt>
    <dgm:pt modelId="{97946C46-AEF4-4FDF-BE36-EDF5D3DE8595}" type="parTrans" cxnId="{88EED217-BFB4-47C1-838E-0889C481BF12}">
      <dgm:prSet/>
      <dgm:spPr/>
      <dgm:t>
        <a:bodyPr/>
        <a:lstStyle/>
        <a:p>
          <a:endParaRPr lang="en-US"/>
        </a:p>
      </dgm:t>
    </dgm:pt>
    <dgm:pt modelId="{F6E05BF6-CE07-4E84-9C52-C563F3A0EF43}" type="sibTrans" cxnId="{88EED217-BFB4-47C1-838E-0889C481BF12}">
      <dgm:prSet/>
      <dgm:spPr/>
      <dgm:t>
        <a:bodyPr/>
        <a:lstStyle/>
        <a:p>
          <a:endParaRPr lang="en-US"/>
        </a:p>
      </dgm:t>
    </dgm:pt>
    <dgm:pt modelId="{5F27AC76-F182-45BB-939E-21CEEFC66DAF}">
      <dgm:prSet/>
      <dgm:spPr/>
      <dgm:t>
        <a:bodyPr/>
        <a:lstStyle/>
        <a:p>
          <a:r>
            <a:rPr lang="en-US"/>
            <a:t>Vision 2050 &amp; Multi County Planning Policies</a:t>
          </a:r>
        </a:p>
      </dgm:t>
    </dgm:pt>
    <dgm:pt modelId="{9DE9160E-328D-4C04-AD07-734A37A46054}" type="parTrans" cxnId="{B2DCEA4D-C70F-4182-84BC-3783FD329E11}">
      <dgm:prSet/>
      <dgm:spPr/>
      <dgm:t>
        <a:bodyPr/>
        <a:lstStyle/>
        <a:p>
          <a:endParaRPr lang="en-US"/>
        </a:p>
      </dgm:t>
    </dgm:pt>
    <dgm:pt modelId="{E6609A7C-DBE4-4538-B7D9-3402DE3D6309}" type="sibTrans" cxnId="{B2DCEA4D-C70F-4182-84BC-3783FD329E11}">
      <dgm:prSet/>
      <dgm:spPr/>
      <dgm:t>
        <a:bodyPr/>
        <a:lstStyle/>
        <a:p>
          <a:endParaRPr lang="en-US"/>
        </a:p>
      </dgm:t>
    </dgm:pt>
    <dgm:pt modelId="{A8A5B751-8AA8-4A24-9220-BBDCBFA09792}">
      <dgm:prSet/>
      <dgm:spPr/>
      <dgm:t>
        <a:bodyPr/>
        <a:lstStyle/>
        <a:p>
          <a:r>
            <a:rPr lang="en-US"/>
            <a:t>Countywide Planning Policies</a:t>
          </a:r>
        </a:p>
      </dgm:t>
    </dgm:pt>
    <dgm:pt modelId="{6DB83DA1-8DD4-4C6B-A2A1-7074BE77C245}" type="parTrans" cxnId="{9E0EC564-CA73-4D8C-9A44-383936D8710D}">
      <dgm:prSet/>
      <dgm:spPr/>
      <dgm:t>
        <a:bodyPr/>
        <a:lstStyle/>
        <a:p>
          <a:endParaRPr lang="en-US"/>
        </a:p>
      </dgm:t>
    </dgm:pt>
    <dgm:pt modelId="{7FA93D3D-AAC2-4F27-837C-7AFD30D25956}" type="sibTrans" cxnId="{9E0EC564-CA73-4D8C-9A44-383936D8710D}">
      <dgm:prSet/>
      <dgm:spPr/>
      <dgm:t>
        <a:bodyPr/>
        <a:lstStyle/>
        <a:p>
          <a:endParaRPr lang="en-US"/>
        </a:p>
      </dgm:t>
    </dgm:pt>
    <dgm:pt modelId="{7D2F6AD1-77EB-4A06-B576-CEE1B1558D0E}">
      <dgm:prSet/>
      <dgm:spPr/>
      <dgm:t>
        <a:bodyPr/>
        <a:lstStyle/>
        <a:p>
          <a:r>
            <a:rPr lang="en-US"/>
            <a:t>Local Comprehensive Plans</a:t>
          </a:r>
        </a:p>
      </dgm:t>
    </dgm:pt>
    <dgm:pt modelId="{09818E25-5365-41C7-B61E-F4A35BE593C1}" type="parTrans" cxnId="{670FA998-06B0-49CA-ABCF-1DA6AD8A9F90}">
      <dgm:prSet/>
      <dgm:spPr/>
      <dgm:t>
        <a:bodyPr/>
        <a:lstStyle/>
        <a:p>
          <a:endParaRPr lang="en-US"/>
        </a:p>
      </dgm:t>
    </dgm:pt>
    <dgm:pt modelId="{95ED7A39-9749-4404-8DC5-4C72DFCE77EB}" type="sibTrans" cxnId="{670FA998-06B0-49CA-ABCF-1DA6AD8A9F90}">
      <dgm:prSet/>
      <dgm:spPr/>
      <dgm:t>
        <a:bodyPr/>
        <a:lstStyle/>
        <a:p>
          <a:endParaRPr lang="en-US"/>
        </a:p>
      </dgm:t>
    </dgm:pt>
    <dgm:pt modelId="{D1920AB4-AE70-4573-B414-37954B92DAB0}">
      <dgm:prSet/>
      <dgm:spPr/>
      <dgm:t>
        <a:bodyPr/>
        <a:lstStyle/>
        <a:p>
          <a:r>
            <a:rPr lang="en-US"/>
            <a:t>Kitsap County’s History</a:t>
          </a:r>
        </a:p>
      </dgm:t>
    </dgm:pt>
    <dgm:pt modelId="{1D59E16D-9CE7-482E-A54F-02646488FC27}" type="parTrans" cxnId="{4E711F3D-EBCA-4C06-8DA9-6E30E1C524E5}">
      <dgm:prSet/>
      <dgm:spPr/>
      <dgm:t>
        <a:bodyPr/>
        <a:lstStyle/>
        <a:p>
          <a:endParaRPr lang="en-US"/>
        </a:p>
      </dgm:t>
    </dgm:pt>
    <dgm:pt modelId="{529C8696-1F28-4805-95AD-74883227E995}" type="sibTrans" cxnId="{4E711F3D-EBCA-4C06-8DA9-6E30E1C524E5}">
      <dgm:prSet/>
      <dgm:spPr/>
      <dgm:t>
        <a:bodyPr/>
        <a:lstStyle/>
        <a:p>
          <a:endParaRPr lang="en-US"/>
        </a:p>
      </dgm:t>
    </dgm:pt>
    <dgm:pt modelId="{CEA6585E-6552-4FE7-92C5-CBC42DE6FBBA}">
      <dgm:prSet/>
      <dgm:spPr/>
      <dgm:t>
        <a:bodyPr/>
        <a:lstStyle/>
        <a:p>
          <a:r>
            <a:rPr lang="en-US"/>
            <a:t>Today in Kitsap County</a:t>
          </a:r>
        </a:p>
      </dgm:t>
    </dgm:pt>
    <dgm:pt modelId="{B573ABFC-A999-4F24-9EF9-CECFD1701A58}" type="parTrans" cxnId="{74ADCB12-79D3-4D4E-B30B-6EA5C69F848C}">
      <dgm:prSet/>
      <dgm:spPr/>
      <dgm:t>
        <a:bodyPr/>
        <a:lstStyle/>
        <a:p>
          <a:endParaRPr lang="en-US"/>
        </a:p>
      </dgm:t>
    </dgm:pt>
    <dgm:pt modelId="{E1ACF1CA-F8DF-4420-9095-AF0647B56B14}" type="sibTrans" cxnId="{74ADCB12-79D3-4D4E-B30B-6EA5C69F848C}">
      <dgm:prSet/>
      <dgm:spPr/>
      <dgm:t>
        <a:bodyPr/>
        <a:lstStyle/>
        <a:p>
          <a:endParaRPr lang="en-US"/>
        </a:p>
      </dgm:t>
    </dgm:pt>
    <dgm:pt modelId="{B73CF91C-11C5-41AE-BEC1-94FD1AD164B4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Is there a fourth type of land?</a:t>
          </a:r>
        </a:p>
      </dgm:t>
    </dgm:pt>
    <dgm:pt modelId="{20429275-AF7A-40DB-9471-9A5D5987EF6F}" type="parTrans" cxnId="{FC0A9CEA-B70D-4703-9F86-A2F1C42ACD47}">
      <dgm:prSet/>
      <dgm:spPr/>
    </dgm:pt>
    <dgm:pt modelId="{261AD5E3-CB0A-4E7D-9C0B-C9CCEB969D5E}" type="sibTrans" cxnId="{FC0A9CEA-B70D-4703-9F86-A2F1C42ACD47}">
      <dgm:prSet/>
      <dgm:spPr/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55692BB5-8C4B-4DF4-8989-9B6548A19AAA}" type="pres">
      <dgm:prSet presAssocID="{F206309D-A765-4CF2-9549-F9FEA2B78B7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BB90CD-927E-436C-889A-7E8E9ED9818A}" type="pres">
      <dgm:prSet presAssocID="{666D54D8-EBC9-4900-B1B8-4C0577E6781C}" presName="spacer" presStyleCnt="0"/>
      <dgm:spPr/>
    </dgm:pt>
    <dgm:pt modelId="{08A164AE-1C0B-4113-BCC1-EF4F26B77CD0}" type="pres">
      <dgm:prSet presAssocID="{A53F6DFD-F4B9-4AFC-99D7-656F3195685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4999BA7-75B8-44DE-8B3A-02191C4888DE}" type="pres">
      <dgm:prSet presAssocID="{ECA175AE-2081-4A80-B045-21A15CF55448}" presName="spacer" presStyleCnt="0"/>
      <dgm:spPr/>
    </dgm:pt>
    <dgm:pt modelId="{BAEE5EB7-8B70-422D-BFF8-503254FB3383}" type="pres">
      <dgm:prSet presAssocID="{E135B135-FDF5-416D-BC36-BA35FCF5A31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01274F-F7BF-43B6-857C-BBEF0D9E429C}" type="pres">
      <dgm:prSet presAssocID="{E135B135-FDF5-416D-BC36-BA35FCF5A31D}" presName="childText" presStyleLbl="revTx" presStyleIdx="0" presStyleCnt="2">
        <dgm:presLayoutVars>
          <dgm:bulletEnabled val="1"/>
        </dgm:presLayoutVars>
      </dgm:prSet>
      <dgm:spPr/>
    </dgm:pt>
    <dgm:pt modelId="{8E8F2EBF-E0DC-4D60-8FC7-0B8B966C356B}" type="pres">
      <dgm:prSet presAssocID="{33DBBD01-5776-4A5B-B741-B94F7255166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67CF38-DE56-4FFE-8573-8792AEA2A0CF}" type="pres">
      <dgm:prSet presAssocID="{33DBBD01-5776-4A5B-B741-B94F7255166C}" presName="childText" presStyleLbl="revTx" presStyleIdx="1" presStyleCnt="2">
        <dgm:presLayoutVars>
          <dgm:bulletEnabled val="1"/>
        </dgm:presLayoutVars>
      </dgm:prSet>
      <dgm:spPr/>
    </dgm:pt>
    <dgm:pt modelId="{6692D01C-8EC7-4F40-BF19-21AF96B00006}" type="pres">
      <dgm:prSet presAssocID="{D1920AB4-AE70-4573-B414-37954B92DAB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DF2BC34-0E99-46F1-9AC4-15D139A144A3}" type="pres">
      <dgm:prSet presAssocID="{529C8696-1F28-4805-95AD-74883227E995}" presName="spacer" presStyleCnt="0"/>
      <dgm:spPr/>
    </dgm:pt>
    <dgm:pt modelId="{6DCC8AB5-7713-4A0F-9D92-42D2F9924CD1}" type="pres">
      <dgm:prSet presAssocID="{CEA6585E-6552-4FE7-92C5-CBC42DE6FBB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4ADCB12-79D3-4D4E-B30B-6EA5C69F848C}" srcId="{2C34415B-B778-4BEB-8F7A-9848615E0DC2}" destId="{CEA6585E-6552-4FE7-92C5-CBC42DE6FBBA}" srcOrd="5" destOrd="0" parTransId="{B573ABFC-A999-4F24-9EF9-CECFD1701A58}" sibTransId="{E1ACF1CA-F8DF-4420-9095-AF0647B56B14}"/>
    <dgm:cxn modelId="{88EED217-BFB4-47C1-838E-0889C481BF12}" srcId="{2C34415B-B778-4BEB-8F7A-9848615E0DC2}" destId="{33DBBD01-5776-4A5B-B741-B94F7255166C}" srcOrd="3" destOrd="0" parTransId="{97946C46-AEF4-4FDF-BE36-EDF5D3DE8595}" sibTransId="{F6E05BF6-CE07-4E84-9C52-C563F3A0EF43}"/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E6AF5D1B-0CC3-4DCC-AACC-76455B74F8E8}" type="presOf" srcId="{7D2F6AD1-77EB-4A06-B576-CEE1B1558D0E}" destId="{2D67CF38-DE56-4FFE-8573-8792AEA2A0CF}" srcOrd="0" destOrd="2" presId="urn:microsoft.com/office/officeart/2005/8/layout/vList2"/>
    <dgm:cxn modelId="{401F761F-4ED1-43B4-A800-965841E88AC7}" srcId="{2C34415B-B778-4BEB-8F7A-9848615E0DC2}" destId="{F206309D-A765-4CF2-9549-F9FEA2B78B76}" srcOrd="0" destOrd="0" parTransId="{82F2943F-EC4D-4695-AF81-6D9F2D99C6B4}" sibTransId="{666D54D8-EBC9-4900-B1B8-4C0577E6781C}"/>
    <dgm:cxn modelId="{2B35953A-93F1-42CF-8B70-25CA446B19D5}" type="presOf" srcId="{33DBBD01-5776-4A5B-B741-B94F7255166C}" destId="{8E8F2EBF-E0DC-4D60-8FC7-0B8B966C356B}" srcOrd="0" destOrd="0" presId="urn:microsoft.com/office/officeart/2005/8/layout/vList2"/>
    <dgm:cxn modelId="{4E711F3D-EBCA-4C06-8DA9-6E30E1C524E5}" srcId="{2C34415B-B778-4BEB-8F7A-9848615E0DC2}" destId="{D1920AB4-AE70-4573-B414-37954B92DAB0}" srcOrd="4" destOrd="0" parTransId="{1D59E16D-9CE7-482E-A54F-02646488FC27}" sibTransId="{529C8696-1F28-4805-95AD-74883227E995}"/>
    <dgm:cxn modelId="{AD928D3E-A3B4-4DBA-9707-690D4B369340}" type="presOf" srcId="{A8A5B751-8AA8-4A24-9220-BBDCBFA09792}" destId="{2D67CF38-DE56-4FFE-8573-8792AEA2A0CF}" srcOrd="0" destOrd="1" presId="urn:microsoft.com/office/officeart/2005/8/layout/vList2"/>
    <dgm:cxn modelId="{9E0EC564-CA73-4D8C-9A44-383936D8710D}" srcId="{33DBBD01-5776-4A5B-B741-B94F7255166C}" destId="{A8A5B751-8AA8-4A24-9220-BBDCBFA09792}" srcOrd="1" destOrd="0" parTransId="{6DB83DA1-8DD4-4C6B-A2A1-7074BE77C245}" sibTransId="{7FA93D3D-AAC2-4F27-837C-7AFD30D25956}"/>
    <dgm:cxn modelId="{B2DCEA4D-C70F-4182-84BC-3783FD329E11}" srcId="{33DBBD01-5776-4A5B-B741-B94F7255166C}" destId="{5F27AC76-F182-45BB-939E-21CEEFC66DAF}" srcOrd="0" destOrd="0" parTransId="{9DE9160E-328D-4C04-AD07-734A37A46054}" sibTransId="{E6609A7C-DBE4-4538-B7D9-3402DE3D6309}"/>
    <dgm:cxn modelId="{F5C12E6E-B6AE-4EF5-805C-E53D894B7292}" type="presOf" srcId="{CEA6585E-6552-4FE7-92C5-CBC42DE6FBBA}" destId="{6DCC8AB5-7713-4A0F-9D92-42D2F9924CD1}" srcOrd="0" destOrd="0" presId="urn:microsoft.com/office/officeart/2005/8/layout/vList2"/>
    <dgm:cxn modelId="{CB9AA056-6148-4B26-8202-58D03C024E5F}" type="presOf" srcId="{F206309D-A765-4CF2-9549-F9FEA2B78B76}" destId="{55692BB5-8C4B-4DF4-8989-9B6548A19AAA}" srcOrd="0" destOrd="0" presId="urn:microsoft.com/office/officeart/2005/8/layout/vList2"/>
    <dgm:cxn modelId="{5D012980-E465-45EB-A4E5-69ADFB7FB0ED}" srcId="{2C34415B-B778-4BEB-8F7A-9848615E0DC2}" destId="{A53F6DFD-F4B9-4AFC-99D7-656F3195685F}" srcOrd="1" destOrd="0" parTransId="{4E916777-D85D-4DDB-920F-40A0FF435C33}" sibTransId="{ECA175AE-2081-4A80-B045-21A15CF55448}"/>
    <dgm:cxn modelId="{FD697483-6CCB-4A51-9431-BA6BF8D44027}" srcId="{2C34415B-B778-4BEB-8F7A-9848615E0DC2}" destId="{E135B135-FDF5-416D-BC36-BA35FCF5A31D}" srcOrd="2" destOrd="0" parTransId="{D2AC976E-AACB-4B2A-97B0-90BDA2C4CFCD}" sibTransId="{D6F3C26B-7A64-4BA9-A5A4-6BA996E149C3}"/>
    <dgm:cxn modelId="{670FA998-06B0-49CA-ABCF-1DA6AD8A9F90}" srcId="{33DBBD01-5776-4A5B-B741-B94F7255166C}" destId="{7D2F6AD1-77EB-4A06-B576-CEE1B1558D0E}" srcOrd="2" destOrd="0" parTransId="{09818E25-5365-41C7-B61E-F4A35BE593C1}" sibTransId="{95ED7A39-9749-4404-8DC5-4C72DFCE77EB}"/>
    <dgm:cxn modelId="{E5F32BA4-B273-4798-BEE9-DF900CBF3521}" type="presOf" srcId="{E135B135-FDF5-416D-BC36-BA35FCF5A31D}" destId="{BAEE5EB7-8B70-422D-BFF8-503254FB3383}" srcOrd="0" destOrd="0" presId="urn:microsoft.com/office/officeart/2005/8/layout/vList2"/>
    <dgm:cxn modelId="{066344B2-4525-44FF-A58B-B17A4E331903}" type="presOf" srcId="{A53F6DFD-F4B9-4AFC-99D7-656F3195685F}" destId="{08A164AE-1C0B-4113-BCC1-EF4F26B77CD0}" srcOrd="0" destOrd="0" presId="urn:microsoft.com/office/officeart/2005/8/layout/vList2"/>
    <dgm:cxn modelId="{A97203C5-C347-43BD-86B6-555672A56A2F}" type="presOf" srcId="{B73CF91C-11C5-41AE-BEC1-94FD1AD164B4}" destId="{2F01274F-F7BF-43B6-857C-BBEF0D9E429C}" srcOrd="0" destOrd="0" presId="urn:microsoft.com/office/officeart/2005/8/layout/vList2"/>
    <dgm:cxn modelId="{7171BAD4-0D67-45EF-A139-AA2E8B539397}" type="presOf" srcId="{5F27AC76-F182-45BB-939E-21CEEFC66DAF}" destId="{2D67CF38-DE56-4FFE-8573-8792AEA2A0CF}" srcOrd="0" destOrd="0" presId="urn:microsoft.com/office/officeart/2005/8/layout/vList2"/>
    <dgm:cxn modelId="{1F07BDD4-41AA-4607-8B21-79D943A7AF03}" type="presOf" srcId="{D1920AB4-AE70-4573-B414-37954B92DAB0}" destId="{6692D01C-8EC7-4F40-BF19-21AF96B00006}" srcOrd="0" destOrd="0" presId="urn:microsoft.com/office/officeart/2005/8/layout/vList2"/>
    <dgm:cxn modelId="{FC0A9CEA-B70D-4703-9F86-A2F1C42ACD47}" srcId="{E135B135-FDF5-416D-BC36-BA35FCF5A31D}" destId="{B73CF91C-11C5-41AE-BEC1-94FD1AD164B4}" srcOrd="0" destOrd="0" parTransId="{20429275-AF7A-40DB-9471-9A5D5987EF6F}" sibTransId="{261AD5E3-CB0A-4E7D-9C0B-C9CCEB969D5E}"/>
    <dgm:cxn modelId="{43BFE88C-E3C7-4EC4-8758-DF978C8DDBF6}" type="presParOf" srcId="{6DBC271C-4B54-4371-81A1-8B445611DE83}" destId="{55692BB5-8C4B-4DF4-8989-9B6548A19AAA}" srcOrd="0" destOrd="0" presId="urn:microsoft.com/office/officeart/2005/8/layout/vList2"/>
    <dgm:cxn modelId="{DFDB2673-15C3-4633-AC5C-6DB606E7A24C}" type="presParOf" srcId="{6DBC271C-4B54-4371-81A1-8B445611DE83}" destId="{DFBB90CD-927E-436C-889A-7E8E9ED9818A}" srcOrd="1" destOrd="0" presId="urn:microsoft.com/office/officeart/2005/8/layout/vList2"/>
    <dgm:cxn modelId="{C3A2DE77-C62F-439F-A0B0-2A330BD24B7F}" type="presParOf" srcId="{6DBC271C-4B54-4371-81A1-8B445611DE83}" destId="{08A164AE-1C0B-4113-BCC1-EF4F26B77CD0}" srcOrd="2" destOrd="0" presId="urn:microsoft.com/office/officeart/2005/8/layout/vList2"/>
    <dgm:cxn modelId="{1E45985B-CECC-4E72-9255-CEF296A7BCB2}" type="presParOf" srcId="{6DBC271C-4B54-4371-81A1-8B445611DE83}" destId="{14999BA7-75B8-44DE-8B3A-02191C4888DE}" srcOrd="3" destOrd="0" presId="urn:microsoft.com/office/officeart/2005/8/layout/vList2"/>
    <dgm:cxn modelId="{D7716B36-755E-4A85-A98B-67185FDCAEF3}" type="presParOf" srcId="{6DBC271C-4B54-4371-81A1-8B445611DE83}" destId="{BAEE5EB7-8B70-422D-BFF8-503254FB3383}" srcOrd="4" destOrd="0" presId="urn:microsoft.com/office/officeart/2005/8/layout/vList2"/>
    <dgm:cxn modelId="{88B7C4F9-ED48-41CA-BABD-29BE0D764299}" type="presParOf" srcId="{6DBC271C-4B54-4371-81A1-8B445611DE83}" destId="{2F01274F-F7BF-43B6-857C-BBEF0D9E429C}" srcOrd="5" destOrd="0" presId="urn:microsoft.com/office/officeart/2005/8/layout/vList2"/>
    <dgm:cxn modelId="{C737B2B8-C1F6-4FBD-ACFF-791F954EA35F}" type="presParOf" srcId="{6DBC271C-4B54-4371-81A1-8B445611DE83}" destId="{8E8F2EBF-E0DC-4D60-8FC7-0B8B966C356B}" srcOrd="6" destOrd="0" presId="urn:microsoft.com/office/officeart/2005/8/layout/vList2"/>
    <dgm:cxn modelId="{58B61E17-0A8C-463E-8309-FB0958A9E200}" type="presParOf" srcId="{6DBC271C-4B54-4371-81A1-8B445611DE83}" destId="{2D67CF38-DE56-4FFE-8573-8792AEA2A0CF}" srcOrd="7" destOrd="0" presId="urn:microsoft.com/office/officeart/2005/8/layout/vList2"/>
    <dgm:cxn modelId="{6AEC0EDA-6127-4A83-8B2F-21E535C2E80A}" type="presParOf" srcId="{6DBC271C-4B54-4371-81A1-8B445611DE83}" destId="{6692D01C-8EC7-4F40-BF19-21AF96B00006}" srcOrd="8" destOrd="0" presId="urn:microsoft.com/office/officeart/2005/8/layout/vList2"/>
    <dgm:cxn modelId="{75D3366A-A2EE-48EB-BE9B-EF79EC8914C6}" type="presParOf" srcId="{6DBC271C-4B54-4371-81A1-8B445611DE83}" destId="{9DF2BC34-0E99-46F1-9AC4-15D139A144A3}" srcOrd="9" destOrd="0" presId="urn:microsoft.com/office/officeart/2005/8/layout/vList2"/>
    <dgm:cxn modelId="{EBFEF27E-875E-4D63-BEF4-2C1F55F97837}" type="presParOf" srcId="{6DBC271C-4B54-4371-81A1-8B445611DE83}" destId="{6DCC8AB5-7713-4A0F-9D92-42D2F9924CD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September 2 – Publish Draft Deliverables; Public Comment Period Opens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A561E36F-72FF-45E0-8883-4BA9024187D2}">
      <dgm:prSet/>
      <dgm:spPr/>
      <dgm:t>
        <a:bodyPr/>
        <a:lstStyle/>
        <a:p>
          <a:r>
            <a:rPr lang="en-US"/>
            <a:t>September 2 – Manchester CAC Presentation</a:t>
          </a:r>
        </a:p>
      </dgm:t>
    </dgm:pt>
    <dgm:pt modelId="{6D18FB1B-8CFD-4563-BFED-E54FDB1B1DA7}" type="parTrans" cxnId="{5EB54338-EB8C-47C4-B3E3-B891FCEA4513}">
      <dgm:prSet/>
      <dgm:spPr/>
      <dgm:t>
        <a:bodyPr/>
        <a:lstStyle/>
        <a:p>
          <a:endParaRPr lang="en-US"/>
        </a:p>
      </dgm:t>
    </dgm:pt>
    <dgm:pt modelId="{3CE8FBA6-982A-45B2-893E-AFBAC1705041}" type="sibTrans" cxnId="{5EB54338-EB8C-47C4-B3E3-B891FCEA4513}">
      <dgm:prSet/>
      <dgm:spPr/>
      <dgm:t>
        <a:bodyPr/>
        <a:lstStyle/>
        <a:p>
          <a:endParaRPr lang="en-US"/>
        </a:p>
      </dgm:t>
    </dgm:pt>
    <dgm:pt modelId="{85B3C209-19C4-41E2-8014-7E054435ECDE}">
      <dgm:prSet/>
      <dgm:spPr/>
      <dgm:t>
        <a:bodyPr/>
        <a:lstStyle/>
        <a:p>
          <a:r>
            <a:rPr lang="en-US"/>
            <a:t>September 3 – Central Kitsap CAC Presentation</a:t>
          </a:r>
        </a:p>
      </dgm:t>
    </dgm:pt>
    <dgm:pt modelId="{DAD0F733-E8B9-4023-BC46-36E55421C9FF}" type="parTrans" cxnId="{0D460204-DD73-4E79-8B80-61FCC2CEBE5F}">
      <dgm:prSet/>
      <dgm:spPr/>
      <dgm:t>
        <a:bodyPr/>
        <a:lstStyle/>
        <a:p>
          <a:endParaRPr lang="en-US"/>
        </a:p>
      </dgm:t>
    </dgm:pt>
    <dgm:pt modelId="{2537522F-5114-45B3-81ED-E24A1D4EADEA}" type="sibTrans" cxnId="{0D460204-DD73-4E79-8B80-61FCC2CEBE5F}">
      <dgm:prSet/>
      <dgm:spPr/>
      <dgm:t>
        <a:bodyPr/>
        <a:lstStyle/>
        <a:p>
          <a:endParaRPr lang="en-US"/>
        </a:p>
      </dgm:t>
    </dgm:pt>
    <dgm:pt modelId="{BA689479-1ECA-4BFA-8F1D-BF9912E003F3}">
      <dgm:prSet/>
      <dgm:spPr/>
      <dgm:t>
        <a:bodyPr/>
        <a:lstStyle/>
        <a:p>
          <a:r>
            <a:rPr lang="en-US"/>
            <a:t>September 10 – Kingston CAC Presentation</a:t>
          </a:r>
        </a:p>
      </dgm:t>
    </dgm:pt>
    <dgm:pt modelId="{5E0D6F24-AE15-4282-9D9F-A31A45AFEE61}" type="parTrans" cxnId="{8995A3D7-35B6-45BA-91BA-F2D02FD6FA74}">
      <dgm:prSet/>
      <dgm:spPr/>
      <dgm:t>
        <a:bodyPr/>
        <a:lstStyle/>
        <a:p>
          <a:endParaRPr lang="en-US"/>
        </a:p>
      </dgm:t>
    </dgm:pt>
    <dgm:pt modelId="{1255AAE2-6AE1-4854-9B1C-DBE6D719B467}" type="sibTrans" cxnId="{8995A3D7-35B6-45BA-91BA-F2D02FD6FA74}">
      <dgm:prSet/>
      <dgm:spPr/>
      <dgm:t>
        <a:bodyPr/>
        <a:lstStyle/>
        <a:p>
          <a:endParaRPr lang="en-US"/>
        </a:p>
      </dgm:t>
    </dgm:pt>
    <dgm:pt modelId="{43C5D84C-715B-41B1-A48F-0A38B517D3AF}">
      <dgm:prSet/>
      <dgm:spPr/>
      <dgm:t>
        <a:bodyPr/>
        <a:lstStyle/>
        <a:p>
          <a:r>
            <a:rPr lang="en-US"/>
            <a:t>September 11 – Year of the Rural Public Presentation (Hybrid) and Open House at Kitsap County Administration Building</a:t>
          </a:r>
        </a:p>
      </dgm:t>
    </dgm:pt>
    <dgm:pt modelId="{0DE8D1A7-A75E-4412-800E-5BF2B3B88D86}" type="parTrans" cxnId="{29D27CC2-9EF6-4C3F-95DF-C1DECA3023AC}">
      <dgm:prSet/>
      <dgm:spPr/>
      <dgm:t>
        <a:bodyPr/>
        <a:lstStyle/>
        <a:p>
          <a:endParaRPr lang="en-US"/>
        </a:p>
      </dgm:t>
    </dgm:pt>
    <dgm:pt modelId="{7EF3F3CC-8D36-4BB4-A405-9F6A2498E790}" type="sibTrans" cxnId="{29D27CC2-9EF6-4C3F-95DF-C1DECA3023AC}">
      <dgm:prSet/>
      <dgm:spPr/>
      <dgm:t>
        <a:bodyPr/>
        <a:lstStyle/>
        <a:p>
          <a:endParaRPr lang="en-US"/>
        </a:p>
      </dgm:t>
    </dgm:pt>
    <dgm:pt modelId="{44792C0E-52AF-444F-AE6F-6EEC21B38FDD}">
      <dgm:prSet/>
      <dgm:spPr/>
      <dgm:t>
        <a:bodyPr/>
        <a:lstStyle/>
        <a:p>
          <a:r>
            <a:rPr lang="en-US"/>
            <a:t>September 23 – </a:t>
          </a:r>
          <a:r>
            <a:rPr lang="en-US" b="0">
              <a:solidFill>
                <a:schemeClr val="accent4"/>
              </a:solidFill>
            </a:rPr>
            <a:t>Planning Commission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/>
            <a:t>Hearing </a:t>
          </a:r>
          <a:r>
            <a:rPr lang="en-US"/>
            <a:t>– Opportunity for Public Testimony</a:t>
          </a:r>
        </a:p>
      </dgm:t>
    </dgm:pt>
    <dgm:pt modelId="{EF385DC1-EA6F-43CB-87B7-2048732B8ACB}" type="parTrans" cxnId="{A03329E3-C2CE-4D51-95B9-1B24D0E9E52D}">
      <dgm:prSet/>
      <dgm:spPr/>
      <dgm:t>
        <a:bodyPr/>
        <a:lstStyle/>
        <a:p>
          <a:endParaRPr lang="en-US"/>
        </a:p>
      </dgm:t>
    </dgm:pt>
    <dgm:pt modelId="{981892F2-A631-4002-8E0C-C88E36F16C33}" type="sibTrans" cxnId="{A03329E3-C2CE-4D51-95B9-1B24D0E9E52D}">
      <dgm:prSet/>
      <dgm:spPr/>
      <dgm:t>
        <a:bodyPr/>
        <a:lstStyle/>
        <a:p>
          <a:endParaRPr lang="en-US"/>
        </a:p>
      </dgm:t>
    </dgm:pt>
    <dgm:pt modelId="{338C0EAA-A41F-408D-AE82-7ACAE544D061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October 7 – </a:t>
          </a:r>
          <a:r>
            <a:rPr lang="en-US">
              <a:solidFill>
                <a:schemeClr val="accent4"/>
              </a:solidFill>
            </a:rPr>
            <a:t>Planning Commission </a:t>
          </a:r>
          <a:r>
            <a:rPr lang="en-US">
              <a:solidFill>
                <a:schemeClr val="bg1"/>
              </a:solidFill>
            </a:rPr>
            <a:t>Deliberations</a:t>
          </a:r>
        </a:p>
      </dgm:t>
    </dgm:pt>
    <dgm:pt modelId="{D6F03EAB-FE03-4EF8-B532-0631A7D0C310}" type="parTrans" cxnId="{10A668C0-A869-4E40-B9DB-71ABD5E6272D}">
      <dgm:prSet/>
      <dgm:spPr/>
      <dgm:t>
        <a:bodyPr/>
        <a:lstStyle/>
        <a:p>
          <a:endParaRPr lang="en-US"/>
        </a:p>
      </dgm:t>
    </dgm:pt>
    <dgm:pt modelId="{268F0A10-9FE8-4E23-BAE7-DA3F5AA7419E}" type="sibTrans" cxnId="{10A668C0-A869-4E40-B9DB-71ABD5E6272D}">
      <dgm:prSet/>
      <dgm:spPr/>
      <dgm:t>
        <a:bodyPr/>
        <a:lstStyle/>
        <a:p>
          <a:endParaRPr lang="en-US"/>
        </a:p>
      </dgm:t>
    </dgm:pt>
    <dgm:pt modelId="{FFABEACC-60EB-4B67-9477-844191831C1E}">
      <dgm:prSet/>
      <dgm:spPr/>
      <dgm:t>
        <a:bodyPr/>
        <a:lstStyle/>
        <a:p>
          <a:r>
            <a:rPr lang="en-US"/>
            <a:t>October 21 – </a:t>
          </a:r>
          <a:r>
            <a:rPr lang="en-US">
              <a:solidFill>
                <a:schemeClr val="accent4"/>
              </a:solidFill>
            </a:rPr>
            <a:t>Planning Commission</a:t>
          </a:r>
          <a:r>
            <a:rPr lang="en-US">
              <a:solidFill>
                <a:schemeClr val="bg1"/>
              </a:solidFill>
            </a:rPr>
            <a:t> Findings of </a:t>
          </a:r>
          <a:r>
            <a:rPr lang="en-US"/>
            <a:t>Fact and Recommendations</a:t>
          </a:r>
        </a:p>
      </dgm:t>
    </dgm:pt>
    <dgm:pt modelId="{C0C191B4-61C5-4BBB-8C4B-40D14BF6087F}" type="parTrans" cxnId="{5AEBAE30-DA96-4CAD-8C85-87A1C49194AC}">
      <dgm:prSet/>
      <dgm:spPr/>
      <dgm:t>
        <a:bodyPr/>
        <a:lstStyle/>
        <a:p>
          <a:endParaRPr lang="en-US"/>
        </a:p>
      </dgm:t>
    </dgm:pt>
    <dgm:pt modelId="{8232EC83-A62A-4D2C-A018-C353E1FC63E6}" type="sibTrans" cxnId="{5AEBAE30-DA96-4CAD-8C85-87A1C49194AC}">
      <dgm:prSet/>
      <dgm:spPr/>
      <dgm:t>
        <a:bodyPr/>
        <a:lstStyle/>
        <a:p>
          <a:endParaRPr lang="en-US"/>
        </a:p>
      </dgm:t>
    </dgm:pt>
    <dgm:pt modelId="{D269E3F7-8EF0-4783-9D09-0EED7E713CD6}">
      <dgm:prSet/>
      <dgm:spPr/>
      <dgm:t>
        <a:bodyPr/>
        <a:lstStyle/>
        <a:p>
          <a:r>
            <a:rPr lang="en-US"/>
            <a:t>November 10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Hearing – Opportunity for Public Testimony; Public Comment Period Closes</a:t>
          </a:r>
        </a:p>
      </dgm:t>
    </dgm:pt>
    <dgm:pt modelId="{360CAFA5-FE7F-401D-B9C7-29A112AA8A87}" type="parTrans" cxnId="{7EC9DD6B-F8B4-40AC-920C-083AF857C7B8}">
      <dgm:prSet/>
      <dgm:spPr/>
      <dgm:t>
        <a:bodyPr/>
        <a:lstStyle/>
        <a:p>
          <a:endParaRPr lang="en-US"/>
        </a:p>
      </dgm:t>
    </dgm:pt>
    <dgm:pt modelId="{30CF110A-57F7-4ED4-91A5-2C101A525110}" type="sibTrans" cxnId="{7EC9DD6B-F8B4-40AC-920C-083AF857C7B8}">
      <dgm:prSet/>
      <dgm:spPr/>
      <dgm:t>
        <a:bodyPr/>
        <a:lstStyle/>
        <a:p>
          <a:endParaRPr lang="en-US"/>
        </a:p>
      </dgm:t>
    </dgm:pt>
    <dgm:pt modelId="{DBA82C3F-BE22-46EA-9886-74563643262E}">
      <dgm:prSet/>
      <dgm:spPr/>
      <dgm:t>
        <a:bodyPr/>
        <a:lstStyle/>
        <a:p>
          <a:r>
            <a:rPr lang="en-US"/>
            <a:t>November TBD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Deliberations</a:t>
          </a:r>
        </a:p>
      </dgm:t>
    </dgm:pt>
    <dgm:pt modelId="{D20B4C63-E6A4-487E-842A-EA1BEF542ED9}" type="parTrans" cxnId="{A0102641-5353-4B3A-9B59-E5099AED1053}">
      <dgm:prSet/>
      <dgm:spPr/>
      <dgm:t>
        <a:bodyPr/>
        <a:lstStyle/>
        <a:p>
          <a:endParaRPr lang="en-US"/>
        </a:p>
      </dgm:t>
    </dgm:pt>
    <dgm:pt modelId="{D7D2A4A9-AC90-45A7-AE4B-A36B6930E2DF}" type="sibTrans" cxnId="{A0102641-5353-4B3A-9B59-E5099AED1053}">
      <dgm:prSet/>
      <dgm:spPr/>
      <dgm:t>
        <a:bodyPr/>
        <a:lstStyle/>
        <a:p>
          <a:endParaRPr lang="en-US"/>
        </a:p>
      </dgm:t>
    </dgm:pt>
    <dgm:pt modelId="{B3061444-6807-40C7-BA22-761E1C389B4C}">
      <dgm:prSet/>
      <dgm:spPr/>
      <dgm:t>
        <a:bodyPr/>
        <a:lstStyle/>
        <a:p>
          <a:r>
            <a:rPr lang="en-US"/>
            <a:t>December 8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– Potential Adoption</a:t>
          </a:r>
        </a:p>
        <a:p>
          <a:endParaRPr lang="en-US"/>
        </a:p>
      </dgm:t>
    </dgm:pt>
    <dgm:pt modelId="{8E699581-FA01-4C14-884A-9D0F4D80F58C}" type="parTrans" cxnId="{53B38627-EC76-49B4-9990-F760C7365567}">
      <dgm:prSet/>
      <dgm:spPr/>
      <dgm:t>
        <a:bodyPr/>
        <a:lstStyle/>
        <a:p>
          <a:endParaRPr lang="en-US"/>
        </a:p>
      </dgm:t>
    </dgm:pt>
    <dgm:pt modelId="{0DBFAFD8-E9D3-46D3-9C14-20501567A08B}" type="sibTrans" cxnId="{53B38627-EC76-49B4-9990-F760C7365567}">
      <dgm:prSet/>
      <dgm:spPr/>
      <dgm:t>
        <a:bodyPr/>
        <a:lstStyle/>
        <a:p>
          <a:endParaRPr lang="en-US"/>
        </a:p>
      </dgm:t>
    </dgm:pt>
    <dgm:pt modelId="{FD4EB683-D657-4725-88EB-C253AF0B6161}" type="pres">
      <dgm:prSet presAssocID="{2C488184-5603-46F4-B9A9-C12DF95E65C3}" presName="Name0" presStyleCnt="0">
        <dgm:presLayoutVars>
          <dgm:dir/>
          <dgm:resizeHandles val="exact"/>
        </dgm:presLayoutVars>
      </dgm:prSet>
      <dgm:spPr/>
    </dgm:pt>
    <dgm:pt modelId="{8FF457DA-21A7-47CD-99BA-8005E9A68DA4}" type="pres">
      <dgm:prSet presAssocID="{DC4B2375-1AC8-47D5-ADC2-72A2EBF1FF5A}" presName="node" presStyleLbl="node1" presStyleIdx="0" presStyleCnt="11">
        <dgm:presLayoutVars>
          <dgm:bulletEnabled val="1"/>
        </dgm:presLayoutVars>
      </dgm:prSet>
      <dgm:spPr/>
    </dgm:pt>
    <dgm:pt modelId="{8B2AA0DC-73A0-4456-B92C-9C2DBF44E264}" type="pres">
      <dgm:prSet presAssocID="{5B145ED7-BC0D-419D-AC22-976BDD4E3BE3}" presName="sibTrans" presStyleLbl="sibTrans1D1" presStyleIdx="0" presStyleCnt="10"/>
      <dgm:spPr/>
    </dgm:pt>
    <dgm:pt modelId="{F54933D2-95BE-4E0E-862F-A272A0473140}" type="pres">
      <dgm:prSet presAssocID="{5B145ED7-BC0D-419D-AC22-976BDD4E3BE3}" presName="connectorText" presStyleLbl="sibTrans1D1" presStyleIdx="0" presStyleCnt="10"/>
      <dgm:spPr/>
    </dgm:pt>
    <dgm:pt modelId="{6C56AF4B-549F-4B1D-825A-B751BB3BF366}" type="pres">
      <dgm:prSet presAssocID="{A561E36F-72FF-45E0-8883-4BA9024187D2}" presName="node" presStyleLbl="node1" presStyleIdx="1" presStyleCnt="11">
        <dgm:presLayoutVars>
          <dgm:bulletEnabled val="1"/>
        </dgm:presLayoutVars>
      </dgm:prSet>
      <dgm:spPr/>
    </dgm:pt>
    <dgm:pt modelId="{D3164BA9-11C2-4A41-9518-51D37AA365B8}" type="pres">
      <dgm:prSet presAssocID="{3CE8FBA6-982A-45B2-893E-AFBAC1705041}" presName="sibTrans" presStyleLbl="sibTrans1D1" presStyleIdx="1" presStyleCnt="10"/>
      <dgm:spPr/>
    </dgm:pt>
    <dgm:pt modelId="{DD425F6E-4AAA-44D8-8C26-45E0FBBC44F3}" type="pres">
      <dgm:prSet presAssocID="{3CE8FBA6-982A-45B2-893E-AFBAC1705041}" presName="connectorText" presStyleLbl="sibTrans1D1" presStyleIdx="1" presStyleCnt="10"/>
      <dgm:spPr/>
    </dgm:pt>
    <dgm:pt modelId="{CE9046F9-5630-4289-9CC6-956E73B90CB7}" type="pres">
      <dgm:prSet presAssocID="{85B3C209-19C4-41E2-8014-7E054435ECDE}" presName="node" presStyleLbl="node1" presStyleIdx="2" presStyleCnt="11">
        <dgm:presLayoutVars>
          <dgm:bulletEnabled val="1"/>
        </dgm:presLayoutVars>
      </dgm:prSet>
      <dgm:spPr/>
    </dgm:pt>
    <dgm:pt modelId="{01FC5269-3E0D-47D8-A97F-22E58B04E499}" type="pres">
      <dgm:prSet presAssocID="{2537522F-5114-45B3-81ED-E24A1D4EADEA}" presName="sibTrans" presStyleLbl="sibTrans1D1" presStyleIdx="2" presStyleCnt="10"/>
      <dgm:spPr/>
    </dgm:pt>
    <dgm:pt modelId="{B9CC1D2F-F3CA-421D-88C5-8F27B883A906}" type="pres">
      <dgm:prSet presAssocID="{2537522F-5114-45B3-81ED-E24A1D4EADEA}" presName="connectorText" presStyleLbl="sibTrans1D1" presStyleIdx="2" presStyleCnt="10"/>
      <dgm:spPr/>
    </dgm:pt>
    <dgm:pt modelId="{8D6D6F8A-1A26-4067-BE83-A3254460B7CD}" type="pres">
      <dgm:prSet presAssocID="{BA689479-1ECA-4BFA-8F1D-BF9912E003F3}" presName="node" presStyleLbl="node1" presStyleIdx="3" presStyleCnt="11">
        <dgm:presLayoutVars>
          <dgm:bulletEnabled val="1"/>
        </dgm:presLayoutVars>
      </dgm:prSet>
      <dgm:spPr/>
    </dgm:pt>
    <dgm:pt modelId="{8BCC9D6D-70FB-4904-8FE0-DE9FE5220B22}" type="pres">
      <dgm:prSet presAssocID="{1255AAE2-6AE1-4854-9B1C-DBE6D719B467}" presName="sibTrans" presStyleLbl="sibTrans1D1" presStyleIdx="3" presStyleCnt="10"/>
      <dgm:spPr/>
    </dgm:pt>
    <dgm:pt modelId="{9AF6EA1C-3FA8-43D5-91A1-0369F7A0CBC7}" type="pres">
      <dgm:prSet presAssocID="{1255AAE2-6AE1-4854-9B1C-DBE6D719B467}" presName="connectorText" presStyleLbl="sibTrans1D1" presStyleIdx="3" presStyleCnt="10"/>
      <dgm:spPr/>
    </dgm:pt>
    <dgm:pt modelId="{D7C68A59-7DF8-4A42-BD5E-64190C76E827}" type="pres">
      <dgm:prSet presAssocID="{43C5D84C-715B-41B1-A48F-0A38B517D3AF}" presName="node" presStyleLbl="node1" presStyleIdx="4" presStyleCnt="11">
        <dgm:presLayoutVars>
          <dgm:bulletEnabled val="1"/>
        </dgm:presLayoutVars>
      </dgm:prSet>
      <dgm:spPr/>
    </dgm:pt>
    <dgm:pt modelId="{603768AA-A0FB-46AE-BA90-5AB7D1B341CB}" type="pres">
      <dgm:prSet presAssocID="{7EF3F3CC-8D36-4BB4-A405-9F6A2498E790}" presName="sibTrans" presStyleLbl="sibTrans1D1" presStyleIdx="4" presStyleCnt="10"/>
      <dgm:spPr/>
    </dgm:pt>
    <dgm:pt modelId="{6808B007-010F-4DBB-A2C7-8EDDE1AB3457}" type="pres">
      <dgm:prSet presAssocID="{7EF3F3CC-8D36-4BB4-A405-9F6A2498E790}" presName="connectorText" presStyleLbl="sibTrans1D1" presStyleIdx="4" presStyleCnt="10"/>
      <dgm:spPr/>
    </dgm:pt>
    <dgm:pt modelId="{F4694EAB-B04E-48D4-86DF-B5C262D9B381}" type="pres">
      <dgm:prSet presAssocID="{44792C0E-52AF-444F-AE6F-6EEC21B38FDD}" presName="node" presStyleLbl="node1" presStyleIdx="5" presStyleCnt="11">
        <dgm:presLayoutVars>
          <dgm:bulletEnabled val="1"/>
        </dgm:presLayoutVars>
      </dgm:prSet>
      <dgm:spPr/>
    </dgm:pt>
    <dgm:pt modelId="{466E39E4-3FFB-4560-B425-B3A642EE23AE}" type="pres">
      <dgm:prSet presAssocID="{981892F2-A631-4002-8E0C-C88E36F16C33}" presName="sibTrans" presStyleLbl="sibTrans1D1" presStyleIdx="5" presStyleCnt="10"/>
      <dgm:spPr/>
    </dgm:pt>
    <dgm:pt modelId="{FF87A9CB-DD43-4BC4-BDF3-B8EE0D0E93AF}" type="pres">
      <dgm:prSet presAssocID="{981892F2-A631-4002-8E0C-C88E36F16C33}" presName="connectorText" presStyleLbl="sibTrans1D1" presStyleIdx="5" presStyleCnt="10"/>
      <dgm:spPr/>
    </dgm:pt>
    <dgm:pt modelId="{23851CD6-CF4E-43CC-ADB0-5F03A7C93C5B}" type="pres">
      <dgm:prSet presAssocID="{338C0EAA-A41F-408D-AE82-7ACAE544D061}" presName="node" presStyleLbl="node1" presStyleIdx="6" presStyleCnt="11">
        <dgm:presLayoutVars>
          <dgm:bulletEnabled val="1"/>
        </dgm:presLayoutVars>
      </dgm:prSet>
      <dgm:spPr/>
    </dgm:pt>
    <dgm:pt modelId="{0DC292B4-3D5A-4606-99A3-A4F11DE2E533}" type="pres">
      <dgm:prSet presAssocID="{268F0A10-9FE8-4E23-BAE7-DA3F5AA7419E}" presName="sibTrans" presStyleLbl="sibTrans1D1" presStyleIdx="6" presStyleCnt="10"/>
      <dgm:spPr/>
    </dgm:pt>
    <dgm:pt modelId="{90602162-2FA0-4C70-979F-644D7E5B9CA6}" type="pres">
      <dgm:prSet presAssocID="{268F0A10-9FE8-4E23-BAE7-DA3F5AA7419E}" presName="connectorText" presStyleLbl="sibTrans1D1" presStyleIdx="6" presStyleCnt="10"/>
      <dgm:spPr/>
    </dgm:pt>
    <dgm:pt modelId="{69035995-5B70-4572-8689-41DEE29AD50B}" type="pres">
      <dgm:prSet presAssocID="{FFABEACC-60EB-4B67-9477-844191831C1E}" presName="node" presStyleLbl="node1" presStyleIdx="7" presStyleCnt="11">
        <dgm:presLayoutVars>
          <dgm:bulletEnabled val="1"/>
        </dgm:presLayoutVars>
      </dgm:prSet>
      <dgm:spPr/>
    </dgm:pt>
    <dgm:pt modelId="{17C248F8-950D-4504-AFBE-B9F4FC69AD6A}" type="pres">
      <dgm:prSet presAssocID="{8232EC83-A62A-4D2C-A018-C353E1FC63E6}" presName="sibTrans" presStyleLbl="sibTrans1D1" presStyleIdx="7" presStyleCnt="10"/>
      <dgm:spPr/>
    </dgm:pt>
    <dgm:pt modelId="{D376FC49-B365-4F2D-8971-E4247AA13BAC}" type="pres">
      <dgm:prSet presAssocID="{8232EC83-A62A-4D2C-A018-C353E1FC63E6}" presName="connectorText" presStyleLbl="sibTrans1D1" presStyleIdx="7" presStyleCnt="10"/>
      <dgm:spPr/>
    </dgm:pt>
    <dgm:pt modelId="{8A92FA6E-6245-4C55-89B8-78C0595A180B}" type="pres">
      <dgm:prSet presAssocID="{D269E3F7-8EF0-4783-9D09-0EED7E713CD6}" presName="node" presStyleLbl="node1" presStyleIdx="8" presStyleCnt="11">
        <dgm:presLayoutVars>
          <dgm:bulletEnabled val="1"/>
        </dgm:presLayoutVars>
      </dgm:prSet>
      <dgm:spPr/>
    </dgm:pt>
    <dgm:pt modelId="{92A75E63-CB1C-47DA-AA4E-73BDC5DEAAD5}" type="pres">
      <dgm:prSet presAssocID="{30CF110A-57F7-4ED4-91A5-2C101A525110}" presName="sibTrans" presStyleLbl="sibTrans1D1" presStyleIdx="8" presStyleCnt="10"/>
      <dgm:spPr/>
    </dgm:pt>
    <dgm:pt modelId="{11916E0C-1AEB-4FA5-809F-DCD1C0AB2976}" type="pres">
      <dgm:prSet presAssocID="{30CF110A-57F7-4ED4-91A5-2C101A525110}" presName="connectorText" presStyleLbl="sibTrans1D1" presStyleIdx="8" presStyleCnt="10"/>
      <dgm:spPr/>
    </dgm:pt>
    <dgm:pt modelId="{2782A167-8CAF-4170-B29D-47AD74615E65}" type="pres">
      <dgm:prSet presAssocID="{DBA82C3F-BE22-46EA-9886-74563643262E}" presName="node" presStyleLbl="node1" presStyleIdx="9" presStyleCnt="11">
        <dgm:presLayoutVars>
          <dgm:bulletEnabled val="1"/>
        </dgm:presLayoutVars>
      </dgm:prSet>
      <dgm:spPr/>
    </dgm:pt>
    <dgm:pt modelId="{C00EDA69-C3B4-4CCA-BD5E-D88BB42E77E5}" type="pres">
      <dgm:prSet presAssocID="{D7D2A4A9-AC90-45A7-AE4B-A36B6930E2DF}" presName="sibTrans" presStyleLbl="sibTrans1D1" presStyleIdx="9" presStyleCnt="10"/>
      <dgm:spPr/>
    </dgm:pt>
    <dgm:pt modelId="{B80804F8-8E0B-4EC3-8E14-C834EE76B752}" type="pres">
      <dgm:prSet presAssocID="{D7D2A4A9-AC90-45A7-AE4B-A36B6930E2DF}" presName="connectorText" presStyleLbl="sibTrans1D1" presStyleIdx="9" presStyleCnt="10"/>
      <dgm:spPr/>
    </dgm:pt>
    <dgm:pt modelId="{85172EBB-F907-4A3A-9BF1-A7C7CD18FFAA}" type="pres">
      <dgm:prSet presAssocID="{B3061444-6807-40C7-BA22-761E1C389B4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215B3902-9DAB-4986-8500-4AD6B35A325A}" type="presOf" srcId="{268F0A10-9FE8-4E23-BAE7-DA3F5AA7419E}" destId="{90602162-2FA0-4C70-979F-644D7E5B9CA6}" srcOrd="1" destOrd="0" presId="urn:microsoft.com/office/officeart/2005/8/layout/bProcess3"/>
    <dgm:cxn modelId="{0D460204-DD73-4E79-8B80-61FCC2CEBE5F}" srcId="{2C488184-5603-46F4-B9A9-C12DF95E65C3}" destId="{85B3C209-19C4-41E2-8014-7E054435ECDE}" srcOrd="2" destOrd="0" parTransId="{DAD0F733-E8B9-4023-BC46-36E55421C9FF}" sibTransId="{2537522F-5114-45B3-81ED-E24A1D4EADEA}"/>
    <dgm:cxn modelId="{558C2C0D-E65C-4317-8346-722D07A32868}" type="presOf" srcId="{A561E36F-72FF-45E0-8883-4BA9024187D2}" destId="{6C56AF4B-549F-4B1D-825A-B751BB3BF366}" srcOrd="0" destOrd="0" presId="urn:microsoft.com/office/officeart/2005/8/layout/bProcess3"/>
    <dgm:cxn modelId="{4FF85913-4E73-453D-9E9D-95FC503E5BF5}" type="presOf" srcId="{BA689479-1ECA-4BFA-8F1D-BF9912E003F3}" destId="{8D6D6F8A-1A26-4067-BE83-A3254460B7CD}" srcOrd="0" destOrd="0" presId="urn:microsoft.com/office/officeart/2005/8/layout/bProcess3"/>
    <dgm:cxn modelId="{B1DD3015-E281-45B6-9713-261E6EBB62BA}" type="presOf" srcId="{2C488184-5603-46F4-B9A9-C12DF95E65C3}" destId="{FD4EB683-D657-4725-88EB-C253AF0B6161}" srcOrd="0" destOrd="0" presId="urn:microsoft.com/office/officeart/2005/8/layout/bProcess3"/>
    <dgm:cxn modelId="{C0492719-0A85-4F9E-9DEB-E7A4268C41B8}" type="presOf" srcId="{2537522F-5114-45B3-81ED-E24A1D4EADEA}" destId="{01FC5269-3E0D-47D8-A97F-22E58B04E499}" srcOrd="0" destOrd="0" presId="urn:microsoft.com/office/officeart/2005/8/layout/bProcess3"/>
    <dgm:cxn modelId="{6E3BDF1C-DBFC-41E0-8F7C-62F96C2745D1}" type="presOf" srcId="{D7D2A4A9-AC90-45A7-AE4B-A36B6930E2DF}" destId="{B80804F8-8E0B-4EC3-8E14-C834EE76B752}" srcOrd="1" destOrd="0" presId="urn:microsoft.com/office/officeart/2005/8/layout/bProcess3"/>
    <dgm:cxn modelId="{43346A22-C530-41DD-9F1C-877B29A2BB8A}" type="presOf" srcId="{85B3C209-19C4-41E2-8014-7E054435ECDE}" destId="{CE9046F9-5630-4289-9CC6-956E73B90CB7}" srcOrd="0" destOrd="0" presId="urn:microsoft.com/office/officeart/2005/8/layout/bProcess3"/>
    <dgm:cxn modelId="{483B4725-CC07-40DA-8DCC-B41FD27C4A4E}" type="presOf" srcId="{7EF3F3CC-8D36-4BB4-A405-9F6A2498E790}" destId="{603768AA-A0FB-46AE-BA90-5AB7D1B341CB}" srcOrd="0" destOrd="0" presId="urn:microsoft.com/office/officeart/2005/8/layout/bProcess3"/>
    <dgm:cxn modelId="{D4076B26-ECAE-4B04-AEC7-9E73AB32DC9C}" type="presOf" srcId="{D7D2A4A9-AC90-45A7-AE4B-A36B6930E2DF}" destId="{C00EDA69-C3B4-4CCA-BD5E-D88BB42E77E5}" srcOrd="0" destOrd="0" presId="urn:microsoft.com/office/officeart/2005/8/layout/bProcess3"/>
    <dgm:cxn modelId="{53B38627-EC76-49B4-9990-F760C7365567}" srcId="{2C488184-5603-46F4-B9A9-C12DF95E65C3}" destId="{B3061444-6807-40C7-BA22-761E1C389B4C}" srcOrd="10" destOrd="0" parTransId="{8E699581-FA01-4C14-884A-9D0F4D80F58C}" sibTransId="{0DBFAFD8-E9D3-46D3-9C14-20501567A08B}"/>
    <dgm:cxn modelId="{E9CB282B-B2BB-4E2A-A66C-3289234EB144}" type="presOf" srcId="{43C5D84C-715B-41B1-A48F-0A38B517D3AF}" destId="{D7C68A59-7DF8-4A42-BD5E-64190C76E827}" srcOrd="0" destOrd="0" presId="urn:microsoft.com/office/officeart/2005/8/layout/bProcess3"/>
    <dgm:cxn modelId="{08F6382B-8FE4-4EDD-A3A2-C6742E7E534A}" type="presOf" srcId="{7EF3F3CC-8D36-4BB4-A405-9F6A2498E790}" destId="{6808B007-010F-4DBB-A2C7-8EDDE1AB3457}" srcOrd="1" destOrd="0" presId="urn:microsoft.com/office/officeart/2005/8/layout/bProcess3"/>
    <dgm:cxn modelId="{5AEBAE30-DA96-4CAD-8C85-87A1C49194AC}" srcId="{2C488184-5603-46F4-B9A9-C12DF95E65C3}" destId="{FFABEACC-60EB-4B67-9477-844191831C1E}" srcOrd="7" destOrd="0" parTransId="{C0C191B4-61C5-4BBB-8C4B-40D14BF6087F}" sibTransId="{8232EC83-A62A-4D2C-A018-C353E1FC63E6}"/>
    <dgm:cxn modelId="{AE7C4A37-0730-40AF-A22B-196435A9FE10}" type="presOf" srcId="{268F0A10-9FE8-4E23-BAE7-DA3F5AA7419E}" destId="{0DC292B4-3D5A-4606-99A3-A4F11DE2E533}" srcOrd="0" destOrd="0" presId="urn:microsoft.com/office/officeart/2005/8/layout/bProcess3"/>
    <dgm:cxn modelId="{5EB54338-EB8C-47C4-B3E3-B891FCEA4513}" srcId="{2C488184-5603-46F4-B9A9-C12DF95E65C3}" destId="{A561E36F-72FF-45E0-8883-4BA9024187D2}" srcOrd="1" destOrd="0" parTransId="{6D18FB1B-8CFD-4563-BFED-E54FDB1B1DA7}" sibTransId="{3CE8FBA6-982A-45B2-893E-AFBAC1705041}"/>
    <dgm:cxn modelId="{F1F2BB3F-ADCB-4686-9AF5-648537820B45}" type="presOf" srcId="{8232EC83-A62A-4D2C-A018-C353E1FC63E6}" destId="{D376FC49-B365-4F2D-8971-E4247AA13BAC}" srcOrd="1" destOrd="0" presId="urn:microsoft.com/office/officeart/2005/8/layout/bProcess3"/>
    <dgm:cxn modelId="{A0102641-5353-4B3A-9B59-E5099AED1053}" srcId="{2C488184-5603-46F4-B9A9-C12DF95E65C3}" destId="{DBA82C3F-BE22-46EA-9886-74563643262E}" srcOrd="9" destOrd="0" parTransId="{D20B4C63-E6A4-487E-842A-EA1BEF542ED9}" sibTransId="{D7D2A4A9-AC90-45A7-AE4B-A36B6930E2DF}"/>
    <dgm:cxn modelId="{F5708961-25FE-4D8D-935C-F6B3F8DA76E2}" type="presOf" srcId="{3CE8FBA6-982A-45B2-893E-AFBAC1705041}" destId="{D3164BA9-11C2-4A41-9518-51D37AA365B8}" srcOrd="0" destOrd="0" presId="urn:microsoft.com/office/officeart/2005/8/layout/bProcess3"/>
    <dgm:cxn modelId="{34AFBB64-58CE-4071-94F5-8B6D68D49C60}" type="presOf" srcId="{1255AAE2-6AE1-4854-9B1C-DBE6D719B467}" destId="{9AF6EA1C-3FA8-43D5-91A1-0369F7A0CBC7}" srcOrd="1" destOrd="0" presId="urn:microsoft.com/office/officeart/2005/8/layout/bProcess3"/>
    <dgm:cxn modelId="{9CEB5646-E7D5-4412-849F-14BB5400EE24}" type="presOf" srcId="{981892F2-A631-4002-8E0C-C88E36F16C33}" destId="{FF87A9CB-DD43-4BC4-BDF3-B8EE0D0E93AF}" srcOrd="1" destOrd="0" presId="urn:microsoft.com/office/officeart/2005/8/layout/bProcess3"/>
    <dgm:cxn modelId="{8E076067-5A9E-42B6-94B0-C431C937BDA6}" type="presOf" srcId="{2537522F-5114-45B3-81ED-E24A1D4EADEA}" destId="{B9CC1D2F-F3CA-421D-88C5-8F27B883A906}" srcOrd="1" destOrd="0" presId="urn:microsoft.com/office/officeart/2005/8/layout/bProcess3"/>
    <dgm:cxn modelId="{F4795168-42F9-4039-B0E5-A6E53BAA05B8}" type="presOf" srcId="{981892F2-A631-4002-8E0C-C88E36F16C33}" destId="{466E39E4-3FFB-4560-B425-B3A642EE23AE}" srcOrd="0" destOrd="0" presId="urn:microsoft.com/office/officeart/2005/8/layout/bProcess3"/>
    <dgm:cxn modelId="{7EC9DD6B-F8B4-40AC-920C-083AF857C7B8}" srcId="{2C488184-5603-46F4-B9A9-C12DF95E65C3}" destId="{D269E3F7-8EF0-4783-9D09-0EED7E713CD6}" srcOrd="8" destOrd="0" parTransId="{360CAFA5-FE7F-401D-B9C7-29A112AA8A87}" sibTransId="{30CF110A-57F7-4ED4-91A5-2C101A525110}"/>
    <dgm:cxn modelId="{2FCE634D-CDF2-4318-B1A9-ED81E231BA73}" type="presOf" srcId="{30CF110A-57F7-4ED4-91A5-2C101A525110}" destId="{92A75E63-CB1C-47DA-AA4E-73BDC5DEAAD5}" srcOrd="0" destOrd="0" presId="urn:microsoft.com/office/officeart/2005/8/layout/bProcess3"/>
    <dgm:cxn modelId="{737CA050-573E-4167-A3FF-B611CB0C2523}" type="presOf" srcId="{D269E3F7-8EF0-4783-9D09-0EED7E713CD6}" destId="{8A92FA6E-6245-4C55-89B8-78C0595A180B}" srcOrd="0" destOrd="0" presId="urn:microsoft.com/office/officeart/2005/8/layout/bProcess3"/>
    <dgm:cxn modelId="{58125F7B-8119-42F4-8581-E816D71A7912}" type="presOf" srcId="{B3061444-6807-40C7-BA22-761E1C389B4C}" destId="{85172EBB-F907-4A3A-9BF1-A7C7CD18FFAA}" srcOrd="0" destOrd="0" presId="urn:microsoft.com/office/officeart/2005/8/layout/bProcess3"/>
    <dgm:cxn modelId="{981A8A7F-8628-4229-9B20-045ED6BF3415}" type="presOf" srcId="{5B145ED7-BC0D-419D-AC22-976BDD4E3BE3}" destId="{F54933D2-95BE-4E0E-862F-A272A0473140}" srcOrd="1" destOrd="0" presId="urn:microsoft.com/office/officeart/2005/8/layout/bProcess3"/>
    <dgm:cxn modelId="{AB6BA891-6856-4511-B82D-BDFB080B49A8}" type="presOf" srcId="{5B145ED7-BC0D-419D-AC22-976BDD4E3BE3}" destId="{8B2AA0DC-73A0-4456-B92C-9C2DBF44E264}" srcOrd="0" destOrd="0" presId="urn:microsoft.com/office/officeart/2005/8/layout/bProcess3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633143A5-EBE5-46F8-861E-344BC584578C}" type="presOf" srcId="{FFABEACC-60EB-4B67-9477-844191831C1E}" destId="{69035995-5B70-4572-8689-41DEE29AD50B}" srcOrd="0" destOrd="0" presId="urn:microsoft.com/office/officeart/2005/8/layout/bProcess3"/>
    <dgm:cxn modelId="{9BC206A6-6A01-44DA-80FD-772F8FC3AFE2}" type="presOf" srcId="{DBA82C3F-BE22-46EA-9886-74563643262E}" destId="{2782A167-8CAF-4170-B29D-47AD74615E65}" srcOrd="0" destOrd="0" presId="urn:microsoft.com/office/officeart/2005/8/layout/bProcess3"/>
    <dgm:cxn modelId="{FAAFDCAF-9E89-48BD-86F8-FC4278D2EEF1}" type="presOf" srcId="{8232EC83-A62A-4D2C-A018-C353E1FC63E6}" destId="{17C248F8-950D-4504-AFBE-B9F4FC69AD6A}" srcOrd="0" destOrd="0" presId="urn:microsoft.com/office/officeart/2005/8/layout/bProcess3"/>
    <dgm:cxn modelId="{10A668C0-A869-4E40-B9DB-71ABD5E6272D}" srcId="{2C488184-5603-46F4-B9A9-C12DF95E65C3}" destId="{338C0EAA-A41F-408D-AE82-7ACAE544D061}" srcOrd="6" destOrd="0" parTransId="{D6F03EAB-FE03-4EF8-B532-0631A7D0C310}" sibTransId="{268F0A10-9FE8-4E23-BAE7-DA3F5AA7419E}"/>
    <dgm:cxn modelId="{29D27CC2-9EF6-4C3F-95DF-C1DECA3023AC}" srcId="{2C488184-5603-46F4-B9A9-C12DF95E65C3}" destId="{43C5D84C-715B-41B1-A48F-0A38B517D3AF}" srcOrd="4" destOrd="0" parTransId="{0DE8D1A7-A75E-4412-800E-5BF2B3B88D86}" sibTransId="{7EF3F3CC-8D36-4BB4-A405-9F6A2498E790}"/>
    <dgm:cxn modelId="{518353CC-1A64-4BA7-8C2B-2D0E7C5F7003}" type="presOf" srcId="{30CF110A-57F7-4ED4-91A5-2C101A525110}" destId="{11916E0C-1AEB-4FA5-809F-DCD1C0AB2976}" srcOrd="1" destOrd="0" presId="urn:microsoft.com/office/officeart/2005/8/layout/bProcess3"/>
    <dgm:cxn modelId="{8995A3D7-35B6-45BA-91BA-F2D02FD6FA74}" srcId="{2C488184-5603-46F4-B9A9-C12DF95E65C3}" destId="{BA689479-1ECA-4BFA-8F1D-BF9912E003F3}" srcOrd="3" destOrd="0" parTransId="{5E0D6F24-AE15-4282-9D9F-A31A45AFEE61}" sibTransId="{1255AAE2-6AE1-4854-9B1C-DBE6D719B467}"/>
    <dgm:cxn modelId="{4388EFDF-0C82-4EBD-AB20-86F69063B961}" type="presOf" srcId="{338C0EAA-A41F-408D-AE82-7ACAE544D061}" destId="{23851CD6-CF4E-43CC-ADB0-5F03A7C93C5B}" srcOrd="0" destOrd="0" presId="urn:microsoft.com/office/officeart/2005/8/layout/bProcess3"/>
    <dgm:cxn modelId="{4310E9E1-CB9B-4D4C-AE3F-4D7F6D479E61}" type="presOf" srcId="{DC4B2375-1AC8-47D5-ADC2-72A2EBF1FF5A}" destId="{8FF457DA-21A7-47CD-99BA-8005E9A68DA4}" srcOrd="0" destOrd="0" presId="urn:microsoft.com/office/officeart/2005/8/layout/bProcess3"/>
    <dgm:cxn modelId="{A03329E3-C2CE-4D51-95B9-1B24D0E9E52D}" srcId="{2C488184-5603-46F4-B9A9-C12DF95E65C3}" destId="{44792C0E-52AF-444F-AE6F-6EEC21B38FDD}" srcOrd="5" destOrd="0" parTransId="{EF385DC1-EA6F-43CB-87B7-2048732B8ACB}" sibTransId="{981892F2-A631-4002-8E0C-C88E36F16C33}"/>
    <dgm:cxn modelId="{AED20DF0-C4DA-4D40-9771-273D064E901F}" type="presOf" srcId="{3CE8FBA6-982A-45B2-893E-AFBAC1705041}" destId="{DD425F6E-4AAA-44D8-8C26-45E0FBBC44F3}" srcOrd="1" destOrd="0" presId="urn:microsoft.com/office/officeart/2005/8/layout/bProcess3"/>
    <dgm:cxn modelId="{630F71F6-AB46-4F37-9D1C-332E19FF62F9}" type="presOf" srcId="{44792C0E-52AF-444F-AE6F-6EEC21B38FDD}" destId="{F4694EAB-B04E-48D4-86DF-B5C262D9B381}" srcOrd="0" destOrd="0" presId="urn:microsoft.com/office/officeart/2005/8/layout/bProcess3"/>
    <dgm:cxn modelId="{7BF43CF8-DCF5-47B9-A402-A0955DF45585}" type="presOf" srcId="{1255AAE2-6AE1-4854-9B1C-DBE6D719B467}" destId="{8BCC9D6D-70FB-4904-8FE0-DE9FE5220B22}" srcOrd="0" destOrd="0" presId="urn:microsoft.com/office/officeart/2005/8/layout/bProcess3"/>
    <dgm:cxn modelId="{D48EF197-1A29-4EE2-8CD0-78E498E4E9B3}" type="presParOf" srcId="{FD4EB683-D657-4725-88EB-C253AF0B6161}" destId="{8FF457DA-21A7-47CD-99BA-8005E9A68DA4}" srcOrd="0" destOrd="0" presId="urn:microsoft.com/office/officeart/2005/8/layout/bProcess3"/>
    <dgm:cxn modelId="{393A322D-055C-4E94-9A57-416332DD31EB}" type="presParOf" srcId="{FD4EB683-D657-4725-88EB-C253AF0B6161}" destId="{8B2AA0DC-73A0-4456-B92C-9C2DBF44E264}" srcOrd="1" destOrd="0" presId="urn:microsoft.com/office/officeart/2005/8/layout/bProcess3"/>
    <dgm:cxn modelId="{6BD1D6B6-F476-495C-8AB9-1CE0A3297AF4}" type="presParOf" srcId="{8B2AA0DC-73A0-4456-B92C-9C2DBF44E264}" destId="{F54933D2-95BE-4E0E-862F-A272A0473140}" srcOrd="0" destOrd="0" presId="urn:microsoft.com/office/officeart/2005/8/layout/bProcess3"/>
    <dgm:cxn modelId="{0D3FEB46-0915-4F56-9BE5-FEECBC9B0ED0}" type="presParOf" srcId="{FD4EB683-D657-4725-88EB-C253AF0B6161}" destId="{6C56AF4B-549F-4B1D-825A-B751BB3BF366}" srcOrd="2" destOrd="0" presId="urn:microsoft.com/office/officeart/2005/8/layout/bProcess3"/>
    <dgm:cxn modelId="{F5725CFD-95AD-4853-BCEA-73B4F3DD2BE0}" type="presParOf" srcId="{FD4EB683-D657-4725-88EB-C253AF0B6161}" destId="{D3164BA9-11C2-4A41-9518-51D37AA365B8}" srcOrd="3" destOrd="0" presId="urn:microsoft.com/office/officeart/2005/8/layout/bProcess3"/>
    <dgm:cxn modelId="{F19361FB-6140-4621-B289-844244BEEA39}" type="presParOf" srcId="{D3164BA9-11C2-4A41-9518-51D37AA365B8}" destId="{DD425F6E-4AAA-44D8-8C26-45E0FBBC44F3}" srcOrd="0" destOrd="0" presId="urn:microsoft.com/office/officeart/2005/8/layout/bProcess3"/>
    <dgm:cxn modelId="{D7A60F10-685B-45EC-9DA5-380E6C8A91A7}" type="presParOf" srcId="{FD4EB683-D657-4725-88EB-C253AF0B6161}" destId="{CE9046F9-5630-4289-9CC6-956E73B90CB7}" srcOrd="4" destOrd="0" presId="urn:microsoft.com/office/officeart/2005/8/layout/bProcess3"/>
    <dgm:cxn modelId="{6BD40A20-FA4D-47B6-8803-4DE051887F52}" type="presParOf" srcId="{FD4EB683-D657-4725-88EB-C253AF0B6161}" destId="{01FC5269-3E0D-47D8-A97F-22E58B04E499}" srcOrd="5" destOrd="0" presId="urn:microsoft.com/office/officeart/2005/8/layout/bProcess3"/>
    <dgm:cxn modelId="{928B92E6-FA5D-4412-8CEF-3587EA64B049}" type="presParOf" srcId="{01FC5269-3E0D-47D8-A97F-22E58B04E499}" destId="{B9CC1D2F-F3CA-421D-88C5-8F27B883A906}" srcOrd="0" destOrd="0" presId="urn:microsoft.com/office/officeart/2005/8/layout/bProcess3"/>
    <dgm:cxn modelId="{DF3CC1BB-EC92-4EAC-8016-4AA7ABE992A9}" type="presParOf" srcId="{FD4EB683-D657-4725-88EB-C253AF0B6161}" destId="{8D6D6F8A-1A26-4067-BE83-A3254460B7CD}" srcOrd="6" destOrd="0" presId="urn:microsoft.com/office/officeart/2005/8/layout/bProcess3"/>
    <dgm:cxn modelId="{CD329BD8-FE61-4AC3-A8C0-534754B3A664}" type="presParOf" srcId="{FD4EB683-D657-4725-88EB-C253AF0B6161}" destId="{8BCC9D6D-70FB-4904-8FE0-DE9FE5220B22}" srcOrd="7" destOrd="0" presId="urn:microsoft.com/office/officeart/2005/8/layout/bProcess3"/>
    <dgm:cxn modelId="{A8148F65-2828-4C9F-8654-EE10EA42D599}" type="presParOf" srcId="{8BCC9D6D-70FB-4904-8FE0-DE9FE5220B22}" destId="{9AF6EA1C-3FA8-43D5-91A1-0369F7A0CBC7}" srcOrd="0" destOrd="0" presId="urn:microsoft.com/office/officeart/2005/8/layout/bProcess3"/>
    <dgm:cxn modelId="{A05103BA-F88A-4611-B94C-75DB6C683AD3}" type="presParOf" srcId="{FD4EB683-D657-4725-88EB-C253AF0B6161}" destId="{D7C68A59-7DF8-4A42-BD5E-64190C76E827}" srcOrd="8" destOrd="0" presId="urn:microsoft.com/office/officeart/2005/8/layout/bProcess3"/>
    <dgm:cxn modelId="{6D151794-1A56-44EA-B5EB-6DFFF93662EF}" type="presParOf" srcId="{FD4EB683-D657-4725-88EB-C253AF0B6161}" destId="{603768AA-A0FB-46AE-BA90-5AB7D1B341CB}" srcOrd="9" destOrd="0" presId="urn:microsoft.com/office/officeart/2005/8/layout/bProcess3"/>
    <dgm:cxn modelId="{C3D29CA7-EA6D-4171-BFC6-3D856616411F}" type="presParOf" srcId="{603768AA-A0FB-46AE-BA90-5AB7D1B341CB}" destId="{6808B007-010F-4DBB-A2C7-8EDDE1AB3457}" srcOrd="0" destOrd="0" presId="urn:microsoft.com/office/officeart/2005/8/layout/bProcess3"/>
    <dgm:cxn modelId="{749E5BFD-868F-4588-90C4-2CDCCB8CAFC0}" type="presParOf" srcId="{FD4EB683-D657-4725-88EB-C253AF0B6161}" destId="{F4694EAB-B04E-48D4-86DF-B5C262D9B381}" srcOrd="10" destOrd="0" presId="urn:microsoft.com/office/officeart/2005/8/layout/bProcess3"/>
    <dgm:cxn modelId="{1A315A57-3129-4C85-BAB3-8CE6E3144C2C}" type="presParOf" srcId="{FD4EB683-D657-4725-88EB-C253AF0B6161}" destId="{466E39E4-3FFB-4560-B425-B3A642EE23AE}" srcOrd="11" destOrd="0" presId="urn:microsoft.com/office/officeart/2005/8/layout/bProcess3"/>
    <dgm:cxn modelId="{66425738-7B81-46AD-A56C-CE1C85D62FB6}" type="presParOf" srcId="{466E39E4-3FFB-4560-B425-B3A642EE23AE}" destId="{FF87A9CB-DD43-4BC4-BDF3-B8EE0D0E93AF}" srcOrd="0" destOrd="0" presId="urn:microsoft.com/office/officeart/2005/8/layout/bProcess3"/>
    <dgm:cxn modelId="{55E0673F-DEA6-4F86-A164-91C53BB909D7}" type="presParOf" srcId="{FD4EB683-D657-4725-88EB-C253AF0B6161}" destId="{23851CD6-CF4E-43CC-ADB0-5F03A7C93C5B}" srcOrd="12" destOrd="0" presId="urn:microsoft.com/office/officeart/2005/8/layout/bProcess3"/>
    <dgm:cxn modelId="{9D05CB8F-211D-42CF-822A-F5FBAEDC144E}" type="presParOf" srcId="{FD4EB683-D657-4725-88EB-C253AF0B6161}" destId="{0DC292B4-3D5A-4606-99A3-A4F11DE2E533}" srcOrd="13" destOrd="0" presId="urn:microsoft.com/office/officeart/2005/8/layout/bProcess3"/>
    <dgm:cxn modelId="{BE8F979C-3591-4C9B-8F97-FC55C474048F}" type="presParOf" srcId="{0DC292B4-3D5A-4606-99A3-A4F11DE2E533}" destId="{90602162-2FA0-4C70-979F-644D7E5B9CA6}" srcOrd="0" destOrd="0" presId="urn:microsoft.com/office/officeart/2005/8/layout/bProcess3"/>
    <dgm:cxn modelId="{0DE00656-3090-4FA5-A13B-9B6B9E286E81}" type="presParOf" srcId="{FD4EB683-D657-4725-88EB-C253AF0B6161}" destId="{69035995-5B70-4572-8689-41DEE29AD50B}" srcOrd="14" destOrd="0" presId="urn:microsoft.com/office/officeart/2005/8/layout/bProcess3"/>
    <dgm:cxn modelId="{F9FED9E4-42A6-4320-A013-503A5B8957B7}" type="presParOf" srcId="{FD4EB683-D657-4725-88EB-C253AF0B6161}" destId="{17C248F8-950D-4504-AFBE-B9F4FC69AD6A}" srcOrd="15" destOrd="0" presId="urn:microsoft.com/office/officeart/2005/8/layout/bProcess3"/>
    <dgm:cxn modelId="{2B73E32A-5D11-471C-B19B-3638E58BF791}" type="presParOf" srcId="{17C248F8-950D-4504-AFBE-B9F4FC69AD6A}" destId="{D376FC49-B365-4F2D-8971-E4247AA13BAC}" srcOrd="0" destOrd="0" presId="urn:microsoft.com/office/officeart/2005/8/layout/bProcess3"/>
    <dgm:cxn modelId="{94494274-EE64-4683-993A-36838FFFF105}" type="presParOf" srcId="{FD4EB683-D657-4725-88EB-C253AF0B6161}" destId="{8A92FA6E-6245-4C55-89B8-78C0595A180B}" srcOrd="16" destOrd="0" presId="urn:microsoft.com/office/officeart/2005/8/layout/bProcess3"/>
    <dgm:cxn modelId="{52DC3427-6578-4AC1-9639-5B0A163304D5}" type="presParOf" srcId="{FD4EB683-D657-4725-88EB-C253AF0B6161}" destId="{92A75E63-CB1C-47DA-AA4E-73BDC5DEAAD5}" srcOrd="17" destOrd="0" presId="urn:microsoft.com/office/officeart/2005/8/layout/bProcess3"/>
    <dgm:cxn modelId="{C4DBA945-95AB-4631-9911-DA75909E5D84}" type="presParOf" srcId="{92A75E63-CB1C-47DA-AA4E-73BDC5DEAAD5}" destId="{11916E0C-1AEB-4FA5-809F-DCD1C0AB2976}" srcOrd="0" destOrd="0" presId="urn:microsoft.com/office/officeart/2005/8/layout/bProcess3"/>
    <dgm:cxn modelId="{EF1BE4CC-22B8-433B-8119-C3E77369185B}" type="presParOf" srcId="{FD4EB683-D657-4725-88EB-C253AF0B6161}" destId="{2782A167-8CAF-4170-B29D-47AD74615E65}" srcOrd="18" destOrd="0" presId="urn:microsoft.com/office/officeart/2005/8/layout/bProcess3"/>
    <dgm:cxn modelId="{BB3D9AD5-E7E5-4E86-B7F7-9D4C8D59FFDF}" type="presParOf" srcId="{FD4EB683-D657-4725-88EB-C253AF0B6161}" destId="{C00EDA69-C3B4-4CCA-BD5E-D88BB42E77E5}" srcOrd="19" destOrd="0" presId="urn:microsoft.com/office/officeart/2005/8/layout/bProcess3"/>
    <dgm:cxn modelId="{4378B55C-E844-468D-912F-BAD9DE10AE28}" type="presParOf" srcId="{C00EDA69-C3B4-4CCA-BD5E-D88BB42E77E5}" destId="{B80804F8-8E0B-4EC3-8E14-C834EE76B752}" srcOrd="0" destOrd="0" presId="urn:microsoft.com/office/officeart/2005/8/layout/bProcess3"/>
    <dgm:cxn modelId="{70768285-F405-452D-9CD7-079B2350DB8F}" type="presParOf" srcId="{FD4EB683-D657-4725-88EB-C253AF0B6161}" destId="{85172EBB-F907-4A3A-9BF1-A7C7CD18FFAA}" srcOrd="2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E2E80A80-F053-47CC-B028-150D2A608EAF}">
      <dgm:prSet/>
      <dgm:spPr/>
      <dgm:t>
        <a:bodyPr/>
        <a:lstStyle/>
        <a:p>
          <a:r>
            <a:rPr lang="en-US"/>
            <a:t>Chapter 1 Land Use</a:t>
          </a:r>
        </a:p>
      </dgm:t>
    </dgm:pt>
    <dgm:pt modelId="{80BE9579-E8D6-4CDB-84F0-1896CF348053}" type="parTrans" cxnId="{FE5B46D0-189B-476F-B707-67D2BE216DA9}">
      <dgm:prSet/>
      <dgm:spPr/>
      <dgm:t>
        <a:bodyPr/>
        <a:lstStyle/>
        <a:p>
          <a:endParaRPr lang="en-US"/>
        </a:p>
      </dgm:t>
    </dgm:pt>
    <dgm:pt modelId="{7DA68424-562A-4243-A20B-4C30B5655260}" type="sibTrans" cxnId="{FE5B46D0-189B-476F-B707-67D2BE216DA9}">
      <dgm:prSet/>
      <dgm:spPr/>
      <dgm:t>
        <a:bodyPr/>
        <a:lstStyle/>
        <a:p>
          <a:endParaRPr lang="en-US"/>
        </a:p>
      </dgm:t>
    </dgm:pt>
    <dgm:pt modelId="{CAF3A8CC-B348-4370-813C-B683ACFAE01E}">
      <dgm:prSet/>
      <dgm:spPr/>
      <dgm:t>
        <a:bodyPr/>
        <a:lstStyle/>
        <a:p>
          <a:r>
            <a:rPr lang="en-US" b="1">
              <a:solidFill>
                <a:schemeClr val="accent3"/>
              </a:solidFill>
            </a:rPr>
            <a:t>New! Rural and Resource Lands</a:t>
          </a:r>
        </a:p>
      </dgm:t>
    </dgm:pt>
    <dgm:pt modelId="{3980D973-981A-4A90-B2EE-8F12A8CA9466}" type="parTrans" cxnId="{0D01F649-D280-44CD-91B9-D334BD4E7788}">
      <dgm:prSet/>
      <dgm:spPr/>
      <dgm:t>
        <a:bodyPr/>
        <a:lstStyle/>
        <a:p>
          <a:endParaRPr lang="en-US"/>
        </a:p>
      </dgm:t>
    </dgm:pt>
    <dgm:pt modelId="{AFBB38D6-967C-45A1-A3F9-676D476FADB0}" type="sibTrans" cxnId="{0D01F649-D280-44CD-91B9-D334BD4E7788}">
      <dgm:prSet/>
      <dgm:spPr/>
      <dgm:t>
        <a:bodyPr/>
        <a:lstStyle/>
        <a:p>
          <a:endParaRPr lang="en-US"/>
        </a:p>
      </dgm:t>
    </dgm:pt>
    <dgm:pt modelId="{4EC664A9-D3A1-49E6-8265-0B0ADC21B1AD}">
      <dgm:prSet/>
      <dgm:spPr/>
      <dgm:t>
        <a:bodyPr/>
        <a:lstStyle/>
        <a:p>
          <a:r>
            <a:rPr lang="en-US"/>
            <a:t>Chapter 2 Economic Development</a:t>
          </a:r>
        </a:p>
      </dgm:t>
    </dgm:pt>
    <dgm:pt modelId="{138459F1-4D62-4163-AA35-7359B1BCE177}" type="parTrans" cxnId="{50336BC0-D1DA-4710-BEE2-70EC5BFFB152}">
      <dgm:prSet/>
      <dgm:spPr/>
      <dgm:t>
        <a:bodyPr/>
        <a:lstStyle/>
        <a:p>
          <a:endParaRPr lang="en-US"/>
        </a:p>
      </dgm:t>
    </dgm:pt>
    <dgm:pt modelId="{2BBB3CB2-6255-4125-8D0C-5FAACAE20D53}" type="sibTrans" cxnId="{50336BC0-D1DA-4710-BEE2-70EC5BFFB152}">
      <dgm:prSet/>
      <dgm:spPr/>
      <dgm:t>
        <a:bodyPr/>
        <a:lstStyle/>
        <a:p>
          <a:endParaRPr lang="en-US"/>
        </a:p>
      </dgm:t>
    </dgm:pt>
    <dgm:pt modelId="{1A146C2E-AE29-44BB-B7A6-CBA4362DC8F6}">
      <dgm:prSet/>
      <dgm:spPr/>
      <dgm:t>
        <a:bodyPr/>
        <a:lstStyle/>
        <a:p>
          <a:r>
            <a:rPr lang="en-US"/>
            <a:t>Chapter 3 Environment</a:t>
          </a:r>
        </a:p>
      </dgm:t>
    </dgm:pt>
    <dgm:pt modelId="{AEC04408-1C12-4F6A-867F-9ED75489C9D1}" type="parTrans" cxnId="{FD9651F8-200A-4D09-B9A0-D6B726FD4064}">
      <dgm:prSet/>
      <dgm:spPr/>
      <dgm:t>
        <a:bodyPr/>
        <a:lstStyle/>
        <a:p>
          <a:endParaRPr lang="en-US"/>
        </a:p>
      </dgm:t>
    </dgm:pt>
    <dgm:pt modelId="{B3359658-7642-4201-9B12-EE37E77DDFD9}" type="sibTrans" cxnId="{FD9651F8-200A-4D09-B9A0-D6B726FD4064}">
      <dgm:prSet/>
      <dgm:spPr/>
      <dgm:t>
        <a:bodyPr/>
        <a:lstStyle/>
        <a:p>
          <a:endParaRPr lang="en-US"/>
        </a:p>
      </dgm:t>
    </dgm:pt>
    <dgm:pt modelId="{89E0CFB8-C34C-40F6-A582-51F52377D585}">
      <dgm:prSet/>
      <dgm:spPr/>
      <dgm:t>
        <a:bodyPr/>
        <a:lstStyle/>
        <a:p>
          <a:r>
            <a:rPr lang="en-US"/>
            <a:t>Chapter 4 Housing</a:t>
          </a:r>
        </a:p>
      </dgm:t>
    </dgm:pt>
    <dgm:pt modelId="{9004F155-7DCE-40DB-BF4E-0A09CEB6C927}" type="parTrans" cxnId="{13CF6183-FEFB-48B0-BEA3-36611279F5D2}">
      <dgm:prSet/>
      <dgm:spPr/>
      <dgm:t>
        <a:bodyPr/>
        <a:lstStyle/>
        <a:p>
          <a:endParaRPr lang="en-US"/>
        </a:p>
      </dgm:t>
    </dgm:pt>
    <dgm:pt modelId="{786D3E53-4A5C-4484-8A9A-AC46591089EC}" type="sibTrans" cxnId="{13CF6183-FEFB-48B0-BEA3-36611279F5D2}">
      <dgm:prSet/>
      <dgm:spPr/>
      <dgm:t>
        <a:bodyPr/>
        <a:lstStyle/>
        <a:p>
          <a:endParaRPr lang="en-US"/>
        </a:p>
      </dgm:t>
    </dgm:pt>
    <dgm:pt modelId="{182D8209-DDE5-4E94-B2B1-9B8E00F9B8D6}">
      <dgm:prSet/>
      <dgm:spPr/>
      <dgm:t>
        <a:bodyPr/>
        <a:lstStyle/>
        <a:p>
          <a:r>
            <a:rPr lang="en-US"/>
            <a:t>Chapter 5 Transportation</a:t>
          </a:r>
        </a:p>
      </dgm:t>
    </dgm:pt>
    <dgm:pt modelId="{FB06C7F8-1FB3-4EB8-B47C-FA1F159DC8B0}" type="parTrans" cxnId="{D03F05A5-069A-4A8F-AF93-95B0B8353CF0}">
      <dgm:prSet/>
      <dgm:spPr/>
      <dgm:t>
        <a:bodyPr/>
        <a:lstStyle/>
        <a:p>
          <a:endParaRPr lang="en-US"/>
        </a:p>
      </dgm:t>
    </dgm:pt>
    <dgm:pt modelId="{2D742E6A-E830-4FDF-BE37-F7A36E61A46F}" type="sibTrans" cxnId="{D03F05A5-069A-4A8F-AF93-95B0B8353CF0}">
      <dgm:prSet/>
      <dgm:spPr/>
      <dgm:t>
        <a:bodyPr/>
        <a:lstStyle/>
        <a:p>
          <a:endParaRPr lang="en-US"/>
        </a:p>
      </dgm:t>
    </dgm:pt>
    <dgm:pt modelId="{230B4B86-4EEC-49CE-B48B-B5ED53A5654E}">
      <dgm:prSet/>
      <dgm:spPr/>
      <dgm:t>
        <a:bodyPr/>
        <a:lstStyle/>
        <a:p>
          <a:r>
            <a:rPr lang="en-US"/>
            <a:t>Chapter 6 Parks, Recreation, and Open Space</a:t>
          </a:r>
        </a:p>
      </dgm:t>
    </dgm:pt>
    <dgm:pt modelId="{24D3321F-1EB0-488B-B1FE-0EDABCC68566}" type="parTrans" cxnId="{A9D1536A-AEFF-46E4-A366-8BA8E0E5A5CE}">
      <dgm:prSet/>
      <dgm:spPr/>
      <dgm:t>
        <a:bodyPr/>
        <a:lstStyle/>
        <a:p>
          <a:endParaRPr lang="en-US"/>
        </a:p>
      </dgm:t>
    </dgm:pt>
    <dgm:pt modelId="{350315D9-F46C-4E37-8DA7-E547FF2F469E}" type="sibTrans" cxnId="{A9D1536A-AEFF-46E4-A366-8BA8E0E5A5CE}">
      <dgm:prSet/>
      <dgm:spPr/>
      <dgm:t>
        <a:bodyPr/>
        <a:lstStyle/>
        <a:p>
          <a:endParaRPr lang="en-US"/>
        </a:p>
      </dgm:t>
    </dgm:pt>
    <dgm:pt modelId="{76C3DF16-7561-4E39-B4E9-8AC817889414}">
      <dgm:prSet/>
      <dgm:spPr/>
      <dgm:t>
        <a:bodyPr/>
        <a:lstStyle/>
        <a:p>
          <a:r>
            <a:rPr lang="en-US"/>
            <a:t>Chapter 7 Capital Facilities and Utilities</a:t>
          </a:r>
        </a:p>
      </dgm:t>
    </dgm:pt>
    <dgm:pt modelId="{16DC792B-96D3-47DC-970B-1D4DFC308A18}" type="parTrans" cxnId="{0817EB74-7952-4031-9506-4214C5F0E183}">
      <dgm:prSet/>
      <dgm:spPr/>
      <dgm:t>
        <a:bodyPr/>
        <a:lstStyle/>
        <a:p>
          <a:endParaRPr lang="en-US"/>
        </a:p>
      </dgm:t>
    </dgm:pt>
    <dgm:pt modelId="{6E003D56-B6FC-4C88-BB51-16979384C87A}" type="sibTrans" cxnId="{0817EB74-7952-4031-9506-4214C5F0E183}">
      <dgm:prSet/>
      <dgm:spPr/>
      <dgm:t>
        <a:bodyPr/>
        <a:lstStyle/>
        <a:p>
          <a:endParaRPr lang="en-US"/>
        </a:p>
      </dgm:t>
    </dgm:pt>
    <dgm:pt modelId="{EBC9AE44-A80B-4398-B152-17994F82D6CA}">
      <dgm:prSet/>
      <dgm:spPr/>
      <dgm:t>
        <a:bodyPr/>
        <a:lstStyle/>
        <a:p>
          <a:r>
            <a:rPr lang="en-US"/>
            <a:t>Chapter 8 Climate Change</a:t>
          </a:r>
        </a:p>
      </dgm:t>
    </dgm:pt>
    <dgm:pt modelId="{E99BA258-ABD9-449B-9D87-9C2F2224B8BF}" type="parTrans" cxnId="{9A27D1BD-EC5C-4AFC-99E0-5B28E1871EA9}">
      <dgm:prSet/>
      <dgm:spPr/>
      <dgm:t>
        <a:bodyPr/>
        <a:lstStyle/>
        <a:p>
          <a:endParaRPr lang="en-US"/>
        </a:p>
      </dgm:t>
    </dgm:pt>
    <dgm:pt modelId="{15ED656D-B40B-49E9-A238-57BFAEF5A66B}" type="sibTrans" cxnId="{9A27D1BD-EC5C-4AFC-99E0-5B28E1871EA9}">
      <dgm:prSet/>
      <dgm:spPr/>
      <dgm:t>
        <a:bodyPr/>
        <a:lstStyle/>
        <a:p>
          <a:endParaRPr lang="en-US"/>
        </a:p>
      </dgm:t>
    </dgm:pt>
    <dgm:pt modelId="{70D6364C-B537-41F6-93BF-62BCD2D58FAB}">
      <dgm:prSet/>
      <dgm:spPr/>
      <dgm:t>
        <a:bodyPr/>
        <a:lstStyle/>
        <a:p>
          <a:r>
            <a:rPr lang="en-US"/>
            <a:t>Subarea and Neighborhood Plans</a:t>
          </a:r>
        </a:p>
      </dgm:t>
    </dgm:pt>
    <dgm:pt modelId="{80C97CF0-169E-42A5-9585-9AF68B91A2F1}" type="parTrans" cxnId="{74DBD7BD-9DA7-4E43-9906-1CF8ADE35E61}">
      <dgm:prSet/>
      <dgm:spPr/>
      <dgm:t>
        <a:bodyPr/>
        <a:lstStyle/>
        <a:p>
          <a:endParaRPr lang="en-US"/>
        </a:p>
      </dgm:t>
    </dgm:pt>
    <dgm:pt modelId="{0A91736B-790A-40F5-A9DC-A646EAD141C8}" type="sibTrans" cxnId="{74DBD7BD-9DA7-4E43-9906-1CF8ADE35E61}">
      <dgm:prSet/>
      <dgm:spPr/>
      <dgm:t>
        <a:bodyPr/>
        <a:lstStyle/>
        <a:p>
          <a:endParaRPr lang="en-US"/>
        </a:p>
      </dgm:t>
    </dgm:pt>
    <dgm:pt modelId="{A24FBD75-AD6A-46DA-99A4-ED7E29B03125}" type="pres">
      <dgm:prSet presAssocID="{2C488184-5603-46F4-B9A9-C12DF95E65C3}" presName="vert0" presStyleCnt="0">
        <dgm:presLayoutVars>
          <dgm:dir/>
          <dgm:animOne val="branch"/>
          <dgm:animLvl val="lvl"/>
        </dgm:presLayoutVars>
      </dgm:prSet>
      <dgm:spPr/>
    </dgm:pt>
    <dgm:pt modelId="{323DFDD1-CB91-462B-9776-6CDF8E464F2D}" type="pres">
      <dgm:prSet presAssocID="{DC4B2375-1AC8-47D5-ADC2-72A2EBF1FF5A}" presName="thickLine" presStyleLbl="alignNode1" presStyleIdx="0" presStyleCnt="11"/>
      <dgm:spPr/>
    </dgm:pt>
    <dgm:pt modelId="{77035E70-95F2-47B4-A565-5F7EEF7BD4D1}" type="pres">
      <dgm:prSet presAssocID="{DC4B2375-1AC8-47D5-ADC2-72A2EBF1FF5A}" presName="horz1" presStyleCnt="0"/>
      <dgm:spPr/>
    </dgm:pt>
    <dgm:pt modelId="{457F6816-F787-491F-BDD3-9B775E696DBF}" type="pres">
      <dgm:prSet presAssocID="{DC4B2375-1AC8-47D5-ADC2-72A2EBF1FF5A}" presName="tx1" presStyleLbl="revTx" presStyleIdx="0" presStyleCnt="11"/>
      <dgm:spPr/>
    </dgm:pt>
    <dgm:pt modelId="{280A5983-D311-4259-A291-952D2E735D7C}" type="pres">
      <dgm:prSet presAssocID="{DC4B2375-1AC8-47D5-ADC2-72A2EBF1FF5A}" presName="vert1" presStyleCnt="0"/>
      <dgm:spPr/>
    </dgm:pt>
    <dgm:pt modelId="{9153C6CA-E6C2-41AC-BB6B-EDC50ADAB246}" type="pres">
      <dgm:prSet presAssocID="{E2E80A80-F053-47CC-B028-150D2A608EAF}" presName="thickLine" presStyleLbl="alignNode1" presStyleIdx="1" presStyleCnt="11"/>
      <dgm:spPr/>
    </dgm:pt>
    <dgm:pt modelId="{2F76C8B1-DD0A-4F07-9A2C-F68A0D9EB959}" type="pres">
      <dgm:prSet presAssocID="{E2E80A80-F053-47CC-B028-150D2A608EAF}" presName="horz1" presStyleCnt="0"/>
      <dgm:spPr/>
    </dgm:pt>
    <dgm:pt modelId="{A5126A5A-734E-497A-9439-05CCC08E0272}" type="pres">
      <dgm:prSet presAssocID="{E2E80A80-F053-47CC-B028-150D2A608EAF}" presName="tx1" presStyleLbl="revTx" presStyleIdx="1" presStyleCnt="11"/>
      <dgm:spPr/>
    </dgm:pt>
    <dgm:pt modelId="{EE81F298-5C55-49EF-A168-19959DD824A6}" type="pres">
      <dgm:prSet presAssocID="{E2E80A80-F053-47CC-B028-150D2A608EAF}" presName="vert1" presStyleCnt="0"/>
      <dgm:spPr/>
    </dgm:pt>
    <dgm:pt modelId="{862D422E-DA3D-4EFE-A10F-07B17E7F7B96}" type="pres">
      <dgm:prSet presAssocID="{CAF3A8CC-B348-4370-813C-B683ACFAE01E}" presName="thickLine" presStyleLbl="alignNode1" presStyleIdx="2" presStyleCnt="11"/>
      <dgm:spPr/>
    </dgm:pt>
    <dgm:pt modelId="{C10767CD-5F25-4AB6-8588-CF96E9A76983}" type="pres">
      <dgm:prSet presAssocID="{CAF3A8CC-B348-4370-813C-B683ACFAE01E}" presName="horz1" presStyleCnt="0"/>
      <dgm:spPr/>
    </dgm:pt>
    <dgm:pt modelId="{97AD5BCE-5FA9-4166-9F54-F80F71747DD2}" type="pres">
      <dgm:prSet presAssocID="{CAF3A8CC-B348-4370-813C-B683ACFAE01E}" presName="tx1" presStyleLbl="revTx" presStyleIdx="2" presStyleCnt="11"/>
      <dgm:spPr/>
    </dgm:pt>
    <dgm:pt modelId="{D872B5D2-57DA-4471-B174-3150E0297506}" type="pres">
      <dgm:prSet presAssocID="{CAF3A8CC-B348-4370-813C-B683ACFAE01E}" presName="vert1" presStyleCnt="0"/>
      <dgm:spPr/>
    </dgm:pt>
    <dgm:pt modelId="{9FF5A812-DA8D-4145-A58E-4F4F293FEB64}" type="pres">
      <dgm:prSet presAssocID="{4EC664A9-D3A1-49E6-8265-0B0ADC21B1AD}" presName="thickLine" presStyleLbl="alignNode1" presStyleIdx="3" presStyleCnt="11"/>
      <dgm:spPr/>
    </dgm:pt>
    <dgm:pt modelId="{BFDD2C67-6F40-46F2-8C4B-3AE948C03A56}" type="pres">
      <dgm:prSet presAssocID="{4EC664A9-D3A1-49E6-8265-0B0ADC21B1AD}" presName="horz1" presStyleCnt="0"/>
      <dgm:spPr/>
    </dgm:pt>
    <dgm:pt modelId="{4D1736EE-72D0-45C4-91FC-89B8173B92FE}" type="pres">
      <dgm:prSet presAssocID="{4EC664A9-D3A1-49E6-8265-0B0ADC21B1AD}" presName="tx1" presStyleLbl="revTx" presStyleIdx="3" presStyleCnt="11"/>
      <dgm:spPr/>
    </dgm:pt>
    <dgm:pt modelId="{EC5C8E8B-8045-4FAD-8CAD-6B2EE9031AC2}" type="pres">
      <dgm:prSet presAssocID="{4EC664A9-D3A1-49E6-8265-0B0ADC21B1AD}" presName="vert1" presStyleCnt="0"/>
      <dgm:spPr/>
    </dgm:pt>
    <dgm:pt modelId="{1C4C61F5-D149-48C6-9412-1DD65200BCCC}" type="pres">
      <dgm:prSet presAssocID="{1A146C2E-AE29-44BB-B7A6-CBA4362DC8F6}" presName="thickLine" presStyleLbl="alignNode1" presStyleIdx="4" presStyleCnt="11"/>
      <dgm:spPr/>
    </dgm:pt>
    <dgm:pt modelId="{AFC18D64-62DF-4AAA-8114-3ED9350C727D}" type="pres">
      <dgm:prSet presAssocID="{1A146C2E-AE29-44BB-B7A6-CBA4362DC8F6}" presName="horz1" presStyleCnt="0"/>
      <dgm:spPr/>
    </dgm:pt>
    <dgm:pt modelId="{A17FABE6-0A3A-495C-B2CF-F356DFFC8045}" type="pres">
      <dgm:prSet presAssocID="{1A146C2E-AE29-44BB-B7A6-CBA4362DC8F6}" presName="tx1" presStyleLbl="revTx" presStyleIdx="4" presStyleCnt="11"/>
      <dgm:spPr/>
    </dgm:pt>
    <dgm:pt modelId="{AF9A839C-8683-432F-821C-DFA1F1B88B48}" type="pres">
      <dgm:prSet presAssocID="{1A146C2E-AE29-44BB-B7A6-CBA4362DC8F6}" presName="vert1" presStyleCnt="0"/>
      <dgm:spPr/>
    </dgm:pt>
    <dgm:pt modelId="{A4351420-15B6-45D8-8089-A46225482495}" type="pres">
      <dgm:prSet presAssocID="{89E0CFB8-C34C-40F6-A582-51F52377D585}" presName="thickLine" presStyleLbl="alignNode1" presStyleIdx="5" presStyleCnt="11"/>
      <dgm:spPr/>
    </dgm:pt>
    <dgm:pt modelId="{2E6562D1-FE76-4276-ADD0-C408E1DDFDE8}" type="pres">
      <dgm:prSet presAssocID="{89E0CFB8-C34C-40F6-A582-51F52377D585}" presName="horz1" presStyleCnt="0"/>
      <dgm:spPr/>
    </dgm:pt>
    <dgm:pt modelId="{AB997E6A-3B65-47EE-A3D6-D2E4E939EB8A}" type="pres">
      <dgm:prSet presAssocID="{89E0CFB8-C34C-40F6-A582-51F52377D585}" presName="tx1" presStyleLbl="revTx" presStyleIdx="5" presStyleCnt="11"/>
      <dgm:spPr/>
    </dgm:pt>
    <dgm:pt modelId="{8FAAB12E-948A-469D-B912-F7F80E0DF95D}" type="pres">
      <dgm:prSet presAssocID="{89E0CFB8-C34C-40F6-A582-51F52377D585}" presName="vert1" presStyleCnt="0"/>
      <dgm:spPr/>
    </dgm:pt>
    <dgm:pt modelId="{DEAA999F-09CB-424D-BD96-D864CD4AAE47}" type="pres">
      <dgm:prSet presAssocID="{182D8209-DDE5-4E94-B2B1-9B8E00F9B8D6}" presName="thickLine" presStyleLbl="alignNode1" presStyleIdx="6" presStyleCnt="11"/>
      <dgm:spPr/>
    </dgm:pt>
    <dgm:pt modelId="{B3DEFEA4-7167-443A-8D3E-434B6C96C8C4}" type="pres">
      <dgm:prSet presAssocID="{182D8209-DDE5-4E94-B2B1-9B8E00F9B8D6}" presName="horz1" presStyleCnt="0"/>
      <dgm:spPr/>
    </dgm:pt>
    <dgm:pt modelId="{44F65768-F746-4A05-867E-69D5A92B6E21}" type="pres">
      <dgm:prSet presAssocID="{182D8209-DDE5-4E94-B2B1-9B8E00F9B8D6}" presName="tx1" presStyleLbl="revTx" presStyleIdx="6" presStyleCnt="11"/>
      <dgm:spPr/>
    </dgm:pt>
    <dgm:pt modelId="{DE368A17-39BA-49C6-98E0-3DACA6DC8446}" type="pres">
      <dgm:prSet presAssocID="{182D8209-DDE5-4E94-B2B1-9B8E00F9B8D6}" presName="vert1" presStyleCnt="0"/>
      <dgm:spPr/>
    </dgm:pt>
    <dgm:pt modelId="{33555BE9-D972-4425-9B96-B24873CF3AF4}" type="pres">
      <dgm:prSet presAssocID="{230B4B86-4EEC-49CE-B48B-B5ED53A5654E}" presName="thickLine" presStyleLbl="alignNode1" presStyleIdx="7" presStyleCnt="11"/>
      <dgm:spPr/>
    </dgm:pt>
    <dgm:pt modelId="{3A29A746-D7AA-4B56-B493-4144A8B8278D}" type="pres">
      <dgm:prSet presAssocID="{230B4B86-4EEC-49CE-B48B-B5ED53A5654E}" presName="horz1" presStyleCnt="0"/>
      <dgm:spPr/>
    </dgm:pt>
    <dgm:pt modelId="{C7AFA8CD-4517-48FC-84C4-0702ED1BF6D5}" type="pres">
      <dgm:prSet presAssocID="{230B4B86-4EEC-49CE-B48B-B5ED53A5654E}" presName="tx1" presStyleLbl="revTx" presStyleIdx="7" presStyleCnt="11"/>
      <dgm:spPr/>
    </dgm:pt>
    <dgm:pt modelId="{C2486291-E6BF-4B21-876C-421D648663AE}" type="pres">
      <dgm:prSet presAssocID="{230B4B86-4EEC-49CE-B48B-B5ED53A5654E}" presName="vert1" presStyleCnt="0"/>
      <dgm:spPr/>
    </dgm:pt>
    <dgm:pt modelId="{382A1937-BDE3-4DD2-8F8F-E7D4FA808350}" type="pres">
      <dgm:prSet presAssocID="{76C3DF16-7561-4E39-B4E9-8AC817889414}" presName="thickLine" presStyleLbl="alignNode1" presStyleIdx="8" presStyleCnt="11"/>
      <dgm:spPr/>
    </dgm:pt>
    <dgm:pt modelId="{2B6C81C2-A170-48DD-8465-369EC15C894C}" type="pres">
      <dgm:prSet presAssocID="{76C3DF16-7561-4E39-B4E9-8AC817889414}" presName="horz1" presStyleCnt="0"/>
      <dgm:spPr/>
    </dgm:pt>
    <dgm:pt modelId="{712631BD-24F2-4D2F-B3D7-CD238C561611}" type="pres">
      <dgm:prSet presAssocID="{76C3DF16-7561-4E39-B4E9-8AC817889414}" presName="tx1" presStyleLbl="revTx" presStyleIdx="8" presStyleCnt="11"/>
      <dgm:spPr/>
    </dgm:pt>
    <dgm:pt modelId="{8F3E48CE-6F42-4FE4-9C1B-A0A7830E2564}" type="pres">
      <dgm:prSet presAssocID="{76C3DF16-7561-4E39-B4E9-8AC817889414}" presName="vert1" presStyleCnt="0"/>
      <dgm:spPr/>
    </dgm:pt>
    <dgm:pt modelId="{694212D5-94CC-4895-B97B-D84FB5B5C8B7}" type="pres">
      <dgm:prSet presAssocID="{EBC9AE44-A80B-4398-B152-17994F82D6CA}" presName="thickLine" presStyleLbl="alignNode1" presStyleIdx="9" presStyleCnt="11"/>
      <dgm:spPr/>
    </dgm:pt>
    <dgm:pt modelId="{BB261E21-2B57-4247-9331-016341EB7A9E}" type="pres">
      <dgm:prSet presAssocID="{EBC9AE44-A80B-4398-B152-17994F82D6CA}" presName="horz1" presStyleCnt="0"/>
      <dgm:spPr/>
    </dgm:pt>
    <dgm:pt modelId="{D8C0174E-EA5E-464A-8F32-88730A2076A4}" type="pres">
      <dgm:prSet presAssocID="{EBC9AE44-A80B-4398-B152-17994F82D6CA}" presName="tx1" presStyleLbl="revTx" presStyleIdx="9" presStyleCnt="11"/>
      <dgm:spPr/>
    </dgm:pt>
    <dgm:pt modelId="{62ECD99B-79C1-4C30-8647-84ABE108D8F7}" type="pres">
      <dgm:prSet presAssocID="{EBC9AE44-A80B-4398-B152-17994F82D6CA}" presName="vert1" presStyleCnt="0"/>
      <dgm:spPr/>
    </dgm:pt>
    <dgm:pt modelId="{938C6771-A200-4334-ABDB-0D8EDE8F609B}" type="pres">
      <dgm:prSet presAssocID="{70D6364C-B537-41F6-93BF-62BCD2D58FAB}" presName="thickLine" presStyleLbl="alignNode1" presStyleIdx="10" presStyleCnt="11"/>
      <dgm:spPr/>
    </dgm:pt>
    <dgm:pt modelId="{33195D57-0154-414D-952C-8BD77AB9C6AB}" type="pres">
      <dgm:prSet presAssocID="{70D6364C-B537-41F6-93BF-62BCD2D58FAB}" presName="horz1" presStyleCnt="0"/>
      <dgm:spPr/>
    </dgm:pt>
    <dgm:pt modelId="{91707EDE-CEA7-4EC5-8653-9647E12603DB}" type="pres">
      <dgm:prSet presAssocID="{70D6364C-B537-41F6-93BF-62BCD2D58FAB}" presName="tx1" presStyleLbl="revTx" presStyleIdx="10" presStyleCnt="11"/>
      <dgm:spPr/>
    </dgm:pt>
    <dgm:pt modelId="{CFAB90B3-70CE-4A09-B5CC-5D8466374687}" type="pres">
      <dgm:prSet presAssocID="{70D6364C-B537-41F6-93BF-62BCD2D58FAB}" presName="vert1" presStyleCnt="0"/>
      <dgm:spPr/>
    </dgm:pt>
  </dgm:ptLst>
  <dgm:cxnLst>
    <dgm:cxn modelId="{AC53E106-01D4-433A-8470-D471A6FF793C}" type="presOf" srcId="{E2E80A80-F053-47CC-B028-150D2A608EAF}" destId="{A5126A5A-734E-497A-9439-05CCC08E0272}" srcOrd="0" destOrd="0" presId="urn:microsoft.com/office/officeart/2008/layout/LinedList"/>
    <dgm:cxn modelId="{50C5B029-3429-40D5-9015-19E672CB5AAA}" type="presOf" srcId="{182D8209-DDE5-4E94-B2B1-9B8E00F9B8D6}" destId="{44F65768-F746-4A05-867E-69D5A92B6E21}" srcOrd="0" destOrd="0" presId="urn:microsoft.com/office/officeart/2008/layout/LinedList"/>
    <dgm:cxn modelId="{95DF6761-EE92-43FC-8CB7-AFB4179C3223}" type="presOf" srcId="{2C488184-5603-46F4-B9A9-C12DF95E65C3}" destId="{A24FBD75-AD6A-46DA-99A4-ED7E29B03125}" srcOrd="0" destOrd="0" presId="urn:microsoft.com/office/officeart/2008/layout/LinedList"/>
    <dgm:cxn modelId="{F7789246-B025-42B3-8CE4-249A30D78DFB}" type="presOf" srcId="{89E0CFB8-C34C-40F6-A582-51F52377D585}" destId="{AB997E6A-3B65-47EE-A3D6-D2E4E939EB8A}" srcOrd="0" destOrd="0" presId="urn:microsoft.com/office/officeart/2008/layout/LinedList"/>
    <dgm:cxn modelId="{0D01F649-D280-44CD-91B9-D334BD4E7788}" srcId="{2C488184-5603-46F4-B9A9-C12DF95E65C3}" destId="{CAF3A8CC-B348-4370-813C-B683ACFAE01E}" srcOrd="2" destOrd="0" parTransId="{3980D973-981A-4A90-B2EE-8F12A8CA9466}" sibTransId="{AFBB38D6-967C-45A1-A3F9-676D476FADB0}"/>
    <dgm:cxn modelId="{A9D1536A-AEFF-46E4-A366-8BA8E0E5A5CE}" srcId="{2C488184-5603-46F4-B9A9-C12DF95E65C3}" destId="{230B4B86-4EEC-49CE-B48B-B5ED53A5654E}" srcOrd="7" destOrd="0" parTransId="{24D3321F-1EB0-488B-B1FE-0EDABCC68566}" sibTransId="{350315D9-F46C-4E37-8DA7-E547FF2F469E}"/>
    <dgm:cxn modelId="{F609954C-0F18-4F2D-B29A-D3F6B02D1112}" type="presOf" srcId="{70D6364C-B537-41F6-93BF-62BCD2D58FAB}" destId="{91707EDE-CEA7-4EC5-8653-9647E12603DB}" srcOrd="0" destOrd="0" presId="urn:microsoft.com/office/officeart/2008/layout/LinedList"/>
    <dgm:cxn modelId="{0368EB4C-CE92-47D7-B5E3-D2E75C12E8DE}" type="presOf" srcId="{EBC9AE44-A80B-4398-B152-17994F82D6CA}" destId="{D8C0174E-EA5E-464A-8F32-88730A2076A4}" srcOrd="0" destOrd="0" presId="urn:microsoft.com/office/officeart/2008/layout/LinedList"/>
    <dgm:cxn modelId="{0817EB74-7952-4031-9506-4214C5F0E183}" srcId="{2C488184-5603-46F4-B9A9-C12DF95E65C3}" destId="{76C3DF16-7561-4E39-B4E9-8AC817889414}" srcOrd="8" destOrd="0" parTransId="{16DC792B-96D3-47DC-970B-1D4DFC308A18}" sibTransId="{6E003D56-B6FC-4C88-BB51-16979384C87A}"/>
    <dgm:cxn modelId="{1DACE27D-40F9-4A63-B5F5-D09781D116B7}" type="presOf" srcId="{76C3DF16-7561-4E39-B4E9-8AC817889414}" destId="{712631BD-24F2-4D2F-B3D7-CD238C561611}" srcOrd="0" destOrd="0" presId="urn:microsoft.com/office/officeart/2008/layout/LinedList"/>
    <dgm:cxn modelId="{13CF6183-FEFB-48B0-BEA3-36611279F5D2}" srcId="{2C488184-5603-46F4-B9A9-C12DF95E65C3}" destId="{89E0CFB8-C34C-40F6-A582-51F52377D585}" srcOrd="5" destOrd="0" parTransId="{9004F155-7DCE-40DB-BF4E-0A09CEB6C927}" sibTransId="{786D3E53-4A5C-4484-8A9A-AC46591089EC}"/>
    <dgm:cxn modelId="{3D109896-C997-4FFD-8AEC-0AD35485AA0F}" type="presOf" srcId="{4EC664A9-D3A1-49E6-8265-0B0ADC21B1AD}" destId="{4D1736EE-72D0-45C4-91FC-89B8173B92FE}" srcOrd="0" destOrd="0" presId="urn:microsoft.com/office/officeart/2008/layout/LinedList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07A03FA3-8E6E-4385-89C1-5C06504CC849}" type="presOf" srcId="{1A146C2E-AE29-44BB-B7A6-CBA4362DC8F6}" destId="{A17FABE6-0A3A-495C-B2CF-F356DFFC8045}" srcOrd="0" destOrd="0" presId="urn:microsoft.com/office/officeart/2008/layout/LinedList"/>
    <dgm:cxn modelId="{D03F05A5-069A-4A8F-AF93-95B0B8353CF0}" srcId="{2C488184-5603-46F4-B9A9-C12DF95E65C3}" destId="{182D8209-DDE5-4E94-B2B1-9B8E00F9B8D6}" srcOrd="6" destOrd="0" parTransId="{FB06C7F8-1FB3-4EB8-B47C-FA1F159DC8B0}" sibTransId="{2D742E6A-E830-4FDF-BE37-F7A36E61A46F}"/>
    <dgm:cxn modelId="{C0686CA5-E2DB-4614-8097-749F33A77C86}" type="presOf" srcId="{CAF3A8CC-B348-4370-813C-B683ACFAE01E}" destId="{97AD5BCE-5FA9-4166-9F54-F80F71747DD2}" srcOrd="0" destOrd="0" presId="urn:microsoft.com/office/officeart/2008/layout/LinedList"/>
    <dgm:cxn modelId="{D428ABAB-675D-4A6D-8D89-0E3BBE3C5FF8}" type="presOf" srcId="{DC4B2375-1AC8-47D5-ADC2-72A2EBF1FF5A}" destId="{457F6816-F787-491F-BDD3-9B775E696DBF}" srcOrd="0" destOrd="0" presId="urn:microsoft.com/office/officeart/2008/layout/LinedList"/>
    <dgm:cxn modelId="{9A27D1BD-EC5C-4AFC-99E0-5B28E1871EA9}" srcId="{2C488184-5603-46F4-B9A9-C12DF95E65C3}" destId="{EBC9AE44-A80B-4398-B152-17994F82D6CA}" srcOrd="9" destOrd="0" parTransId="{E99BA258-ABD9-449B-9D87-9C2F2224B8BF}" sibTransId="{15ED656D-B40B-49E9-A238-57BFAEF5A66B}"/>
    <dgm:cxn modelId="{74DBD7BD-9DA7-4E43-9906-1CF8ADE35E61}" srcId="{2C488184-5603-46F4-B9A9-C12DF95E65C3}" destId="{70D6364C-B537-41F6-93BF-62BCD2D58FAB}" srcOrd="10" destOrd="0" parTransId="{80C97CF0-169E-42A5-9585-9AF68B91A2F1}" sibTransId="{0A91736B-790A-40F5-A9DC-A646EAD141C8}"/>
    <dgm:cxn modelId="{50336BC0-D1DA-4710-BEE2-70EC5BFFB152}" srcId="{2C488184-5603-46F4-B9A9-C12DF95E65C3}" destId="{4EC664A9-D3A1-49E6-8265-0B0ADC21B1AD}" srcOrd="3" destOrd="0" parTransId="{138459F1-4D62-4163-AA35-7359B1BCE177}" sibTransId="{2BBB3CB2-6255-4125-8D0C-5FAACAE20D53}"/>
    <dgm:cxn modelId="{A94C65C5-326D-403C-A36F-2B8B68B8CCE1}" type="presOf" srcId="{230B4B86-4EEC-49CE-B48B-B5ED53A5654E}" destId="{C7AFA8CD-4517-48FC-84C4-0702ED1BF6D5}" srcOrd="0" destOrd="0" presId="urn:microsoft.com/office/officeart/2008/layout/LinedList"/>
    <dgm:cxn modelId="{FE5B46D0-189B-476F-B707-67D2BE216DA9}" srcId="{2C488184-5603-46F4-B9A9-C12DF95E65C3}" destId="{E2E80A80-F053-47CC-B028-150D2A608EAF}" srcOrd="1" destOrd="0" parTransId="{80BE9579-E8D6-4CDB-84F0-1896CF348053}" sibTransId="{7DA68424-562A-4243-A20B-4C30B5655260}"/>
    <dgm:cxn modelId="{FD9651F8-200A-4D09-B9A0-D6B726FD4064}" srcId="{2C488184-5603-46F4-B9A9-C12DF95E65C3}" destId="{1A146C2E-AE29-44BB-B7A6-CBA4362DC8F6}" srcOrd="4" destOrd="0" parTransId="{AEC04408-1C12-4F6A-867F-9ED75489C9D1}" sibTransId="{B3359658-7642-4201-9B12-EE37E77DDFD9}"/>
    <dgm:cxn modelId="{E15DB62A-15FF-45AC-8DE2-C5E975966E23}" type="presParOf" srcId="{A24FBD75-AD6A-46DA-99A4-ED7E29B03125}" destId="{323DFDD1-CB91-462B-9776-6CDF8E464F2D}" srcOrd="0" destOrd="0" presId="urn:microsoft.com/office/officeart/2008/layout/LinedList"/>
    <dgm:cxn modelId="{4A2D46F4-CCD8-4C52-B873-22CB9EAE1AB0}" type="presParOf" srcId="{A24FBD75-AD6A-46DA-99A4-ED7E29B03125}" destId="{77035E70-95F2-47B4-A565-5F7EEF7BD4D1}" srcOrd="1" destOrd="0" presId="urn:microsoft.com/office/officeart/2008/layout/LinedList"/>
    <dgm:cxn modelId="{ACC8C8C8-4659-4E92-A469-AAA423B734AD}" type="presParOf" srcId="{77035E70-95F2-47B4-A565-5F7EEF7BD4D1}" destId="{457F6816-F787-491F-BDD3-9B775E696DBF}" srcOrd="0" destOrd="0" presId="urn:microsoft.com/office/officeart/2008/layout/LinedList"/>
    <dgm:cxn modelId="{03B1B0A6-B319-4B60-BD40-3D5561D61070}" type="presParOf" srcId="{77035E70-95F2-47B4-A565-5F7EEF7BD4D1}" destId="{280A5983-D311-4259-A291-952D2E735D7C}" srcOrd="1" destOrd="0" presId="urn:microsoft.com/office/officeart/2008/layout/LinedList"/>
    <dgm:cxn modelId="{F8A9F05F-921E-4DE2-9DC5-31F06BCFC1BB}" type="presParOf" srcId="{A24FBD75-AD6A-46DA-99A4-ED7E29B03125}" destId="{9153C6CA-E6C2-41AC-BB6B-EDC50ADAB246}" srcOrd="2" destOrd="0" presId="urn:microsoft.com/office/officeart/2008/layout/LinedList"/>
    <dgm:cxn modelId="{FD451602-FBE2-4F40-BA7C-5A9A2AB01E2B}" type="presParOf" srcId="{A24FBD75-AD6A-46DA-99A4-ED7E29B03125}" destId="{2F76C8B1-DD0A-4F07-9A2C-F68A0D9EB959}" srcOrd="3" destOrd="0" presId="urn:microsoft.com/office/officeart/2008/layout/LinedList"/>
    <dgm:cxn modelId="{D3B4BCB4-3E03-437A-A2CC-D0490521F667}" type="presParOf" srcId="{2F76C8B1-DD0A-4F07-9A2C-F68A0D9EB959}" destId="{A5126A5A-734E-497A-9439-05CCC08E0272}" srcOrd="0" destOrd="0" presId="urn:microsoft.com/office/officeart/2008/layout/LinedList"/>
    <dgm:cxn modelId="{F335F329-F4AB-4809-BB72-A1CFD386C35E}" type="presParOf" srcId="{2F76C8B1-DD0A-4F07-9A2C-F68A0D9EB959}" destId="{EE81F298-5C55-49EF-A168-19959DD824A6}" srcOrd="1" destOrd="0" presId="urn:microsoft.com/office/officeart/2008/layout/LinedList"/>
    <dgm:cxn modelId="{D9B3BAD0-74DE-4F84-BAF1-F75F0C0EB374}" type="presParOf" srcId="{A24FBD75-AD6A-46DA-99A4-ED7E29B03125}" destId="{862D422E-DA3D-4EFE-A10F-07B17E7F7B96}" srcOrd="4" destOrd="0" presId="urn:microsoft.com/office/officeart/2008/layout/LinedList"/>
    <dgm:cxn modelId="{C6D87A1B-0E8C-4D67-9A97-FDA4F8D02B41}" type="presParOf" srcId="{A24FBD75-AD6A-46DA-99A4-ED7E29B03125}" destId="{C10767CD-5F25-4AB6-8588-CF96E9A76983}" srcOrd="5" destOrd="0" presId="urn:microsoft.com/office/officeart/2008/layout/LinedList"/>
    <dgm:cxn modelId="{CDA97221-F185-4E0F-ACAE-4D6F065A5D4B}" type="presParOf" srcId="{C10767CD-5F25-4AB6-8588-CF96E9A76983}" destId="{97AD5BCE-5FA9-4166-9F54-F80F71747DD2}" srcOrd="0" destOrd="0" presId="urn:microsoft.com/office/officeart/2008/layout/LinedList"/>
    <dgm:cxn modelId="{D0107367-68B5-4FAE-B147-E421429ED2FE}" type="presParOf" srcId="{C10767CD-5F25-4AB6-8588-CF96E9A76983}" destId="{D872B5D2-57DA-4471-B174-3150E0297506}" srcOrd="1" destOrd="0" presId="urn:microsoft.com/office/officeart/2008/layout/LinedList"/>
    <dgm:cxn modelId="{C140FADD-96E2-487A-8B5D-20AEA221C6EA}" type="presParOf" srcId="{A24FBD75-AD6A-46DA-99A4-ED7E29B03125}" destId="{9FF5A812-DA8D-4145-A58E-4F4F293FEB64}" srcOrd="6" destOrd="0" presId="urn:microsoft.com/office/officeart/2008/layout/LinedList"/>
    <dgm:cxn modelId="{355397DB-2984-434B-AFD9-C4CD24842566}" type="presParOf" srcId="{A24FBD75-AD6A-46DA-99A4-ED7E29B03125}" destId="{BFDD2C67-6F40-46F2-8C4B-3AE948C03A56}" srcOrd="7" destOrd="0" presId="urn:microsoft.com/office/officeart/2008/layout/LinedList"/>
    <dgm:cxn modelId="{BFD36073-03A3-417D-9710-99B560CEAD25}" type="presParOf" srcId="{BFDD2C67-6F40-46F2-8C4B-3AE948C03A56}" destId="{4D1736EE-72D0-45C4-91FC-89B8173B92FE}" srcOrd="0" destOrd="0" presId="urn:microsoft.com/office/officeart/2008/layout/LinedList"/>
    <dgm:cxn modelId="{F888097B-A014-4212-BEF7-FE3F91F4C907}" type="presParOf" srcId="{BFDD2C67-6F40-46F2-8C4B-3AE948C03A56}" destId="{EC5C8E8B-8045-4FAD-8CAD-6B2EE9031AC2}" srcOrd="1" destOrd="0" presId="urn:microsoft.com/office/officeart/2008/layout/LinedList"/>
    <dgm:cxn modelId="{E6C36C0A-3B0E-4A44-8101-4FAAC829C73A}" type="presParOf" srcId="{A24FBD75-AD6A-46DA-99A4-ED7E29B03125}" destId="{1C4C61F5-D149-48C6-9412-1DD65200BCCC}" srcOrd="8" destOrd="0" presId="urn:microsoft.com/office/officeart/2008/layout/LinedList"/>
    <dgm:cxn modelId="{1D0251D0-D809-4FB3-9640-0B1D2D87B650}" type="presParOf" srcId="{A24FBD75-AD6A-46DA-99A4-ED7E29B03125}" destId="{AFC18D64-62DF-4AAA-8114-3ED9350C727D}" srcOrd="9" destOrd="0" presId="urn:microsoft.com/office/officeart/2008/layout/LinedList"/>
    <dgm:cxn modelId="{A758720A-87AD-46A5-9FEF-2B614D6E3A1D}" type="presParOf" srcId="{AFC18D64-62DF-4AAA-8114-3ED9350C727D}" destId="{A17FABE6-0A3A-495C-B2CF-F356DFFC8045}" srcOrd="0" destOrd="0" presId="urn:microsoft.com/office/officeart/2008/layout/LinedList"/>
    <dgm:cxn modelId="{53623DD3-3749-4C79-84D6-BB79A9ECFA83}" type="presParOf" srcId="{AFC18D64-62DF-4AAA-8114-3ED9350C727D}" destId="{AF9A839C-8683-432F-821C-DFA1F1B88B48}" srcOrd="1" destOrd="0" presId="urn:microsoft.com/office/officeart/2008/layout/LinedList"/>
    <dgm:cxn modelId="{27178954-2BBF-409F-94DB-FB6D915C3C71}" type="presParOf" srcId="{A24FBD75-AD6A-46DA-99A4-ED7E29B03125}" destId="{A4351420-15B6-45D8-8089-A46225482495}" srcOrd="10" destOrd="0" presId="urn:microsoft.com/office/officeart/2008/layout/LinedList"/>
    <dgm:cxn modelId="{550DF3A5-BA43-4AF6-A0CC-3037A9D0A52B}" type="presParOf" srcId="{A24FBD75-AD6A-46DA-99A4-ED7E29B03125}" destId="{2E6562D1-FE76-4276-ADD0-C408E1DDFDE8}" srcOrd="11" destOrd="0" presId="urn:microsoft.com/office/officeart/2008/layout/LinedList"/>
    <dgm:cxn modelId="{48AEAF87-A84B-4F47-B8E5-17464C3BCBAC}" type="presParOf" srcId="{2E6562D1-FE76-4276-ADD0-C408E1DDFDE8}" destId="{AB997E6A-3B65-47EE-A3D6-D2E4E939EB8A}" srcOrd="0" destOrd="0" presId="urn:microsoft.com/office/officeart/2008/layout/LinedList"/>
    <dgm:cxn modelId="{9B529BFC-98DD-40A0-99DC-7C7DD085ABE9}" type="presParOf" srcId="{2E6562D1-FE76-4276-ADD0-C408E1DDFDE8}" destId="{8FAAB12E-948A-469D-B912-F7F80E0DF95D}" srcOrd="1" destOrd="0" presId="urn:microsoft.com/office/officeart/2008/layout/LinedList"/>
    <dgm:cxn modelId="{FD90342E-B23B-4F71-8134-D645909176CC}" type="presParOf" srcId="{A24FBD75-AD6A-46DA-99A4-ED7E29B03125}" destId="{DEAA999F-09CB-424D-BD96-D864CD4AAE47}" srcOrd="12" destOrd="0" presId="urn:microsoft.com/office/officeart/2008/layout/LinedList"/>
    <dgm:cxn modelId="{6DD257B5-B51E-4388-812A-D1ED95613B9F}" type="presParOf" srcId="{A24FBD75-AD6A-46DA-99A4-ED7E29B03125}" destId="{B3DEFEA4-7167-443A-8D3E-434B6C96C8C4}" srcOrd="13" destOrd="0" presId="urn:microsoft.com/office/officeart/2008/layout/LinedList"/>
    <dgm:cxn modelId="{33D239EE-AA67-47F1-8EF7-9DC2CECF607C}" type="presParOf" srcId="{B3DEFEA4-7167-443A-8D3E-434B6C96C8C4}" destId="{44F65768-F746-4A05-867E-69D5A92B6E21}" srcOrd="0" destOrd="0" presId="urn:microsoft.com/office/officeart/2008/layout/LinedList"/>
    <dgm:cxn modelId="{D640BDBA-58B6-4F1F-B83D-7E99F20930B8}" type="presParOf" srcId="{B3DEFEA4-7167-443A-8D3E-434B6C96C8C4}" destId="{DE368A17-39BA-49C6-98E0-3DACA6DC8446}" srcOrd="1" destOrd="0" presId="urn:microsoft.com/office/officeart/2008/layout/LinedList"/>
    <dgm:cxn modelId="{29A17977-947D-48CE-8797-16AEED964DE3}" type="presParOf" srcId="{A24FBD75-AD6A-46DA-99A4-ED7E29B03125}" destId="{33555BE9-D972-4425-9B96-B24873CF3AF4}" srcOrd="14" destOrd="0" presId="urn:microsoft.com/office/officeart/2008/layout/LinedList"/>
    <dgm:cxn modelId="{829C65B8-6501-41C4-A814-C8A9E6C655AF}" type="presParOf" srcId="{A24FBD75-AD6A-46DA-99A4-ED7E29B03125}" destId="{3A29A746-D7AA-4B56-B493-4144A8B8278D}" srcOrd="15" destOrd="0" presId="urn:microsoft.com/office/officeart/2008/layout/LinedList"/>
    <dgm:cxn modelId="{6E67C713-4143-420B-8BD7-A8D70C3B335A}" type="presParOf" srcId="{3A29A746-D7AA-4B56-B493-4144A8B8278D}" destId="{C7AFA8CD-4517-48FC-84C4-0702ED1BF6D5}" srcOrd="0" destOrd="0" presId="urn:microsoft.com/office/officeart/2008/layout/LinedList"/>
    <dgm:cxn modelId="{8BF13CCC-4815-4ED8-AAD7-02E197E54A0C}" type="presParOf" srcId="{3A29A746-D7AA-4B56-B493-4144A8B8278D}" destId="{C2486291-E6BF-4B21-876C-421D648663AE}" srcOrd="1" destOrd="0" presId="urn:microsoft.com/office/officeart/2008/layout/LinedList"/>
    <dgm:cxn modelId="{330AE92B-D0D7-473E-BDE1-870B3C9156E4}" type="presParOf" srcId="{A24FBD75-AD6A-46DA-99A4-ED7E29B03125}" destId="{382A1937-BDE3-4DD2-8F8F-E7D4FA808350}" srcOrd="16" destOrd="0" presId="urn:microsoft.com/office/officeart/2008/layout/LinedList"/>
    <dgm:cxn modelId="{97715740-330B-47BA-A938-C6CC26E7B742}" type="presParOf" srcId="{A24FBD75-AD6A-46DA-99A4-ED7E29B03125}" destId="{2B6C81C2-A170-48DD-8465-369EC15C894C}" srcOrd="17" destOrd="0" presId="urn:microsoft.com/office/officeart/2008/layout/LinedList"/>
    <dgm:cxn modelId="{7EFEDEF6-6870-4136-9E5E-DD564B121691}" type="presParOf" srcId="{2B6C81C2-A170-48DD-8465-369EC15C894C}" destId="{712631BD-24F2-4D2F-B3D7-CD238C561611}" srcOrd="0" destOrd="0" presId="urn:microsoft.com/office/officeart/2008/layout/LinedList"/>
    <dgm:cxn modelId="{3166224A-90F7-4BB6-B8D4-5FF40278D10E}" type="presParOf" srcId="{2B6C81C2-A170-48DD-8465-369EC15C894C}" destId="{8F3E48CE-6F42-4FE4-9C1B-A0A7830E2564}" srcOrd="1" destOrd="0" presId="urn:microsoft.com/office/officeart/2008/layout/LinedList"/>
    <dgm:cxn modelId="{836687B3-8D25-4545-AF5E-695FE1437B25}" type="presParOf" srcId="{A24FBD75-AD6A-46DA-99A4-ED7E29B03125}" destId="{694212D5-94CC-4895-B97B-D84FB5B5C8B7}" srcOrd="18" destOrd="0" presId="urn:microsoft.com/office/officeart/2008/layout/LinedList"/>
    <dgm:cxn modelId="{0222A466-7E10-4CF6-941D-000B77261BDD}" type="presParOf" srcId="{A24FBD75-AD6A-46DA-99A4-ED7E29B03125}" destId="{BB261E21-2B57-4247-9331-016341EB7A9E}" srcOrd="19" destOrd="0" presId="urn:microsoft.com/office/officeart/2008/layout/LinedList"/>
    <dgm:cxn modelId="{016EA02F-A3D6-4EC1-BAEC-AFACA8C8F413}" type="presParOf" srcId="{BB261E21-2B57-4247-9331-016341EB7A9E}" destId="{D8C0174E-EA5E-464A-8F32-88730A2076A4}" srcOrd="0" destOrd="0" presId="urn:microsoft.com/office/officeart/2008/layout/LinedList"/>
    <dgm:cxn modelId="{28F76C2D-FFF8-4C41-B8F1-EAAC1E27F39A}" type="presParOf" srcId="{BB261E21-2B57-4247-9331-016341EB7A9E}" destId="{62ECD99B-79C1-4C30-8647-84ABE108D8F7}" srcOrd="1" destOrd="0" presId="urn:microsoft.com/office/officeart/2008/layout/LinedList"/>
    <dgm:cxn modelId="{6E01BB14-C1F0-4F23-A138-1C8DDA2379C0}" type="presParOf" srcId="{A24FBD75-AD6A-46DA-99A4-ED7E29B03125}" destId="{938C6771-A200-4334-ABDB-0D8EDE8F609B}" srcOrd="20" destOrd="0" presId="urn:microsoft.com/office/officeart/2008/layout/LinedList"/>
    <dgm:cxn modelId="{CAE7D548-EBF4-4617-9A8C-BA8EB612201A}" type="presParOf" srcId="{A24FBD75-AD6A-46DA-99A4-ED7E29B03125}" destId="{33195D57-0154-414D-952C-8BD77AB9C6AB}" srcOrd="21" destOrd="0" presId="urn:microsoft.com/office/officeart/2008/layout/LinedList"/>
    <dgm:cxn modelId="{2CB2600A-DFBA-46BB-8FA6-9BD724B876FC}" type="presParOf" srcId="{33195D57-0154-414D-952C-8BD77AB9C6AB}" destId="{91707EDE-CEA7-4EC5-8653-9647E12603DB}" srcOrd="0" destOrd="0" presId="urn:microsoft.com/office/officeart/2008/layout/LinedList"/>
    <dgm:cxn modelId="{CD30F0EE-0721-4960-AB67-B368EEBCDBCE}" type="presParOf" srcId="{33195D57-0154-414D-952C-8BD77AB9C6AB}" destId="{CFAB90B3-70CE-4A09-B5CC-5D84663746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Review and Summarize Rural Comp Plan Public Comments 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760D3ED6-2BAE-4367-8F6F-7FA71DE47FEF}">
      <dgm:prSet/>
      <dgm:spPr/>
      <dgm:t>
        <a:bodyPr/>
        <a:lstStyle/>
        <a:p>
          <a:r>
            <a:rPr lang="en-US"/>
            <a:t>Surveys</a:t>
          </a:r>
        </a:p>
      </dgm:t>
    </dgm:pt>
    <dgm:pt modelId="{DFE874F6-29D0-4962-97CE-401F1381C186}" type="parTrans" cxnId="{B4A3B13B-E3FA-4770-A547-16996552A383}">
      <dgm:prSet/>
      <dgm:spPr/>
      <dgm:t>
        <a:bodyPr/>
        <a:lstStyle/>
        <a:p>
          <a:endParaRPr lang="en-US"/>
        </a:p>
      </dgm:t>
    </dgm:pt>
    <dgm:pt modelId="{C3108DAD-9BA3-4461-AB0B-E0A6D7E36038}" type="sibTrans" cxnId="{B4A3B13B-E3FA-4770-A547-16996552A383}">
      <dgm:prSet/>
      <dgm:spPr/>
      <dgm:t>
        <a:bodyPr/>
        <a:lstStyle/>
        <a:p>
          <a:endParaRPr lang="en-US"/>
        </a:p>
      </dgm:t>
    </dgm:pt>
    <dgm:pt modelId="{78AB9A89-1B56-45F3-AA1C-FCC05F7B07E9}">
      <dgm:prSet/>
      <dgm:spPr/>
      <dgm:t>
        <a:bodyPr/>
        <a:lstStyle/>
        <a:p>
          <a:r>
            <a:rPr lang="en-US"/>
            <a:t>Presentations, Interviews, Meetings</a:t>
          </a:r>
        </a:p>
      </dgm:t>
    </dgm:pt>
    <dgm:pt modelId="{2606CDB9-153F-4C3D-8B4A-0649F55971C1}" type="parTrans" cxnId="{B4F9517F-4568-45A6-A29B-53D82E91B15C}">
      <dgm:prSet/>
      <dgm:spPr/>
      <dgm:t>
        <a:bodyPr/>
        <a:lstStyle/>
        <a:p>
          <a:endParaRPr lang="en-US"/>
        </a:p>
      </dgm:t>
    </dgm:pt>
    <dgm:pt modelId="{45C5B3BC-B529-4EA7-AB91-CC747F6863F1}" type="sibTrans" cxnId="{B4F9517F-4568-45A6-A29B-53D82E91B15C}">
      <dgm:prSet/>
      <dgm:spPr/>
      <dgm:t>
        <a:bodyPr/>
        <a:lstStyle/>
        <a:p>
          <a:endParaRPr lang="en-US"/>
        </a:p>
      </dgm:t>
    </dgm:pt>
    <dgm:pt modelId="{44CEA48B-D3D0-4ECF-BC6E-6067B49B1C49}">
      <dgm:prSet/>
      <dgm:spPr/>
      <dgm:t>
        <a:bodyPr/>
        <a:lstStyle/>
        <a:p>
          <a:r>
            <a:rPr lang="en-US"/>
            <a:t>Agriculture Working Group</a:t>
          </a:r>
        </a:p>
      </dgm:t>
    </dgm:pt>
    <dgm:pt modelId="{9AD428A5-9E68-449B-9A34-F32F95127140}" type="parTrans" cxnId="{0B1245BC-B1E0-4450-800E-445A68C78786}">
      <dgm:prSet/>
      <dgm:spPr/>
      <dgm:t>
        <a:bodyPr/>
        <a:lstStyle/>
        <a:p>
          <a:endParaRPr lang="en-US"/>
        </a:p>
      </dgm:t>
    </dgm:pt>
    <dgm:pt modelId="{040E6368-8BEB-46EC-97BB-BA3F95BB40C3}" type="sibTrans" cxnId="{0B1245BC-B1E0-4450-800E-445A68C78786}">
      <dgm:prSet/>
      <dgm:spPr/>
      <dgm:t>
        <a:bodyPr/>
        <a:lstStyle/>
        <a:p>
          <a:endParaRPr lang="en-US"/>
        </a:p>
      </dgm:t>
    </dgm:pt>
    <dgm:pt modelId="{BCBC8F22-A9E3-4B6E-BC8D-60DBB999B4EF}">
      <dgm:prSet/>
      <dgm:spPr/>
      <dgm:t>
        <a:bodyPr/>
        <a:lstStyle/>
        <a:p>
          <a:r>
            <a:rPr lang="en-US"/>
            <a:t>Kitsap County Child Care Task Force</a:t>
          </a:r>
        </a:p>
      </dgm:t>
    </dgm:pt>
    <dgm:pt modelId="{70526652-60E0-43E0-A212-C941A9F2C0C3}" type="parTrans" cxnId="{FD37136E-B8F1-4EAF-9137-0AAE8BD7AF68}">
      <dgm:prSet/>
      <dgm:spPr/>
      <dgm:t>
        <a:bodyPr/>
        <a:lstStyle/>
        <a:p>
          <a:endParaRPr lang="en-US"/>
        </a:p>
      </dgm:t>
    </dgm:pt>
    <dgm:pt modelId="{E0D004AB-FC7E-4232-B1EC-D2A4D05A8D4A}" type="sibTrans" cxnId="{FD37136E-B8F1-4EAF-9137-0AAE8BD7AF68}">
      <dgm:prSet/>
      <dgm:spPr/>
      <dgm:t>
        <a:bodyPr/>
        <a:lstStyle/>
        <a:p>
          <a:endParaRPr lang="en-US"/>
        </a:p>
      </dgm:t>
    </dgm:pt>
    <dgm:pt modelId="{50EF9542-396B-42DE-8A9F-CEBD748C1498}">
      <dgm:prSet/>
      <dgm:spPr/>
      <dgm:t>
        <a:bodyPr/>
        <a:lstStyle/>
        <a:p>
          <a:r>
            <a:rPr lang="en-US"/>
            <a:t>Kingston Rotary</a:t>
          </a:r>
        </a:p>
      </dgm:t>
    </dgm:pt>
    <dgm:pt modelId="{93D45585-EC91-49A1-9650-BB202043FC56}" type="parTrans" cxnId="{EF1D9912-D57D-41DE-B9CD-AA12468E4A09}">
      <dgm:prSet/>
      <dgm:spPr/>
      <dgm:t>
        <a:bodyPr/>
        <a:lstStyle/>
        <a:p>
          <a:endParaRPr lang="en-US"/>
        </a:p>
      </dgm:t>
    </dgm:pt>
    <dgm:pt modelId="{4646A289-6C71-4122-B50E-08963A969F37}" type="sibTrans" cxnId="{EF1D9912-D57D-41DE-B9CD-AA12468E4A09}">
      <dgm:prSet/>
      <dgm:spPr/>
      <dgm:t>
        <a:bodyPr/>
        <a:lstStyle/>
        <a:p>
          <a:endParaRPr lang="en-US"/>
        </a:p>
      </dgm:t>
    </dgm:pt>
    <dgm:pt modelId="{ACE6CC72-B14C-4679-9DE5-CAB8C5E9E13A}">
      <dgm:prSet/>
      <dgm:spPr/>
      <dgm:t>
        <a:bodyPr/>
        <a:lstStyle/>
        <a:p>
          <a:r>
            <a:rPr lang="en-US"/>
            <a:t>Tribal Coordination Meeting(s)</a:t>
          </a:r>
        </a:p>
      </dgm:t>
    </dgm:pt>
    <dgm:pt modelId="{0366AD62-591A-4CD3-8D21-B660FE8DAC37}" type="parTrans" cxnId="{BADE11F7-05AC-4A4E-829B-B8F4D444796F}">
      <dgm:prSet/>
      <dgm:spPr/>
      <dgm:t>
        <a:bodyPr/>
        <a:lstStyle/>
        <a:p>
          <a:endParaRPr lang="en-US"/>
        </a:p>
      </dgm:t>
    </dgm:pt>
    <dgm:pt modelId="{60CC4B97-555D-4A5C-82BD-A04FB39E77C4}" type="sibTrans" cxnId="{BADE11F7-05AC-4A4E-829B-B8F4D444796F}">
      <dgm:prSet/>
      <dgm:spPr/>
      <dgm:t>
        <a:bodyPr/>
        <a:lstStyle/>
        <a:p>
          <a:endParaRPr lang="en-US"/>
        </a:p>
      </dgm:t>
    </dgm:pt>
    <dgm:pt modelId="{209408F6-30D6-4199-9382-95532745DCF2}">
      <dgm:prSet/>
      <dgm:spPr/>
      <dgm:t>
        <a:bodyPr/>
        <a:lstStyle/>
        <a:p>
          <a:r>
            <a:rPr lang="en-US"/>
            <a:t>Kitsap Rural Business Coalition</a:t>
          </a:r>
        </a:p>
      </dgm:t>
    </dgm:pt>
    <dgm:pt modelId="{8707E61E-2BAA-474B-9B8B-30317358A63B}" type="parTrans" cxnId="{FDA3B892-C039-455D-8359-00BE1F244F5C}">
      <dgm:prSet/>
      <dgm:spPr/>
      <dgm:t>
        <a:bodyPr/>
        <a:lstStyle/>
        <a:p>
          <a:endParaRPr lang="en-US"/>
        </a:p>
      </dgm:t>
    </dgm:pt>
    <dgm:pt modelId="{805CC5BE-E315-41F7-9511-836674CC8F56}" type="sibTrans" cxnId="{FDA3B892-C039-455D-8359-00BE1F244F5C}">
      <dgm:prSet/>
      <dgm:spPr/>
      <dgm:t>
        <a:bodyPr/>
        <a:lstStyle/>
        <a:p>
          <a:endParaRPr lang="en-US"/>
        </a:p>
      </dgm:t>
    </dgm:pt>
    <dgm:pt modelId="{8BCDCFC0-0F30-4A37-9803-82218825F08F}">
      <dgm:prSet/>
      <dgm:spPr/>
      <dgm:t>
        <a:bodyPr/>
        <a:lstStyle/>
        <a:p>
          <a:r>
            <a:rPr lang="en-US"/>
            <a:t>Kitsap County – Parks Forester and Emergency Management</a:t>
          </a:r>
        </a:p>
      </dgm:t>
    </dgm:pt>
    <dgm:pt modelId="{15018456-AEED-4823-89C6-D1ADFD9E9202}" type="parTrans" cxnId="{75B2DDFD-FF10-4E19-A303-F09D9F70A404}">
      <dgm:prSet/>
      <dgm:spPr/>
      <dgm:t>
        <a:bodyPr/>
        <a:lstStyle/>
        <a:p>
          <a:endParaRPr lang="en-US"/>
        </a:p>
      </dgm:t>
    </dgm:pt>
    <dgm:pt modelId="{0B0ADFC7-60F3-4EE8-8139-43EFEFAEFA85}" type="sibTrans" cxnId="{75B2DDFD-FF10-4E19-A303-F09D9F70A404}">
      <dgm:prSet/>
      <dgm:spPr/>
      <dgm:t>
        <a:bodyPr/>
        <a:lstStyle/>
        <a:p>
          <a:endParaRPr lang="en-US"/>
        </a:p>
      </dgm:t>
    </dgm:pt>
    <dgm:pt modelId="{D18A8BC7-54B5-44F6-85C3-943A8D55782C}">
      <dgm:prSet/>
      <dgm:spPr/>
      <dgm:t>
        <a:bodyPr/>
        <a:lstStyle/>
        <a:p>
          <a:r>
            <a:rPr lang="en-US"/>
            <a:t>Survey 1.0 – Feb/March</a:t>
          </a:r>
        </a:p>
      </dgm:t>
    </dgm:pt>
    <dgm:pt modelId="{B4365617-BA5B-4DCB-AC55-D2EAC0F3FA69}" type="parTrans" cxnId="{F58EB6E6-77C7-47D0-B91B-8B08AF57FE60}">
      <dgm:prSet/>
      <dgm:spPr/>
      <dgm:t>
        <a:bodyPr/>
        <a:lstStyle/>
        <a:p>
          <a:endParaRPr lang="en-US"/>
        </a:p>
      </dgm:t>
    </dgm:pt>
    <dgm:pt modelId="{6146FD72-6F74-41FE-8C24-9ABBE6B2A520}" type="sibTrans" cxnId="{F58EB6E6-77C7-47D0-B91B-8B08AF57FE60}">
      <dgm:prSet/>
      <dgm:spPr/>
      <dgm:t>
        <a:bodyPr/>
        <a:lstStyle/>
        <a:p>
          <a:endParaRPr lang="en-US"/>
        </a:p>
      </dgm:t>
    </dgm:pt>
    <dgm:pt modelId="{EEB89F44-5DB2-4700-9DB7-8B58E8B92155}">
      <dgm:prSet/>
      <dgm:spPr/>
      <dgm:t>
        <a:bodyPr/>
        <a:lstStyle/>
        <a:p>
          <a:r>
            <a:rPr lang="en-US"/>
            <a:t>Survey 2.0 – June/July</a:t>
          </a:r>
        </a:p>
      </dgm:t>
    </dgm:pt>
    <dgm:pt modelId="{EF8C3D3C-5F4E-4856-A05C-5117F4D1D217}" type="parTrans" cxnId="{60F979A4-3FE8-4657-80A3-CC87B8884C56}">
      <dgm:prSet/>
      <dgm:spPr/>
      <dgm:t>
        <a:bodyPr/>
        <a:lstStyle/>
        <a:p>
          <a:endParaRPr lang="en-US"/>
        </a:p>
      </dgm:t>
    </dgm:pt>
    <dgm:pt modelId="{C79C4CB1-B6D9-4913-8129-F73F00E06A96}" type="sibTrans" cxnId="{60F979A4-3FE8-4657-80A3-CC87B8884C56}">
      <dgm:prSet/>
      <dgm:spPr/>
      <dgm:t>
        <a:bodyPr/>
        <a:lstStyle/>
        <a:p>
          <a:endParaRPr lang="en-US"/>
        </a:p>
      </dgm:t>
    </dgm:pt>
    <dgm:pt modelId="{4774E7B4-926C-4F07-BFD4-BF9CA57AA921}">
      <dgm:prSet/>
      <dgm:spPr/>
      <dgm:t>
        <a:bodyPr/>
        <a:lstStyle/>
        <a:p>
          <a:r>
            <a:rPr lang="en-US"/>
            <a:t>DCD: Current Planning, Building &amp; Fire Safety, Environmental Programs</a:t>
          </a:r>
        </a:p>
      </dgm:t>
    </dgm:pt>
    <dgm:pt modelId="{2E6369AE-66E1-4247-86B3-48481D01CA3A}" type="parTrans" cxnId="{2E473CA8-90D9-4367-B2CB-0B4E8AC8A123}">
      <dgm:prSet/>
      <dgm:spPr/>
      <dgm:t>
        <a:bodyPr/>
        <a:lstStyle/>
        <a:p>
          <a:endParaRPr lang="en-US"/>
        </a:p>
      </dgm:t>
    </dgm:pt>
    <dgm:pt modelId="{FB8E6DEB-3F98-4032-A47F-D18F8D19E7E1}" type="sibTrans" cxnId="{2E473CA8-90D9-4367-B2CB-0B4E8AC8A123}">
      <dgm:prSet/>
      <dgm:spPr/>
      <dgm:t>
        <a:bodyPr/>
        <a:lstStyle/>
        <a:p>
          <a:endParaRPr lang="en-US"/>
        </a:p>
      </dgm:t>
    </dgm:pt>
    <dgm:pt modelId="{BEE26750-BA44-4D09-88FD-04FFCE60C714}">
      <dgm:prSet/>
      <dgm:spPr/>
      <dgm:t>
        <a:bodyPr/>
        <a:lstStyle/>
        <a:p>
          <a:r>
            <a:rPr lang="en-US"/>
            <a:t>Great Peninsula Conservancy</a:t>
          </a:r>
        </a:p>
      </dgm:t>
    </dgm:pt>
    <dgm:pt modelId="{1081D4D5-CC5A-4C1C-8FEB-A928CC260B08}" type="parTrans" cxnId="{037DE259-A144-45D0-8000-C7629708828C}">
      <dgm:prSet/>
      <dgm:spPr/>
      <dgm:t>
        <a:bodyPr/>
        <a:lstStyle/>
        <a:p>
          <a:endParaRPr lang="en-US"/>
        </a:p>
      </dgm:t>
    </dgm:pt>
    <dgm:pt modelId="{7BE1AFCE-74AC-4340-B4C9-05C6BC2CF717}" type="sibTrans" cxnId="{037DE259-A144-45D0-8000-C7629708828C}">
      <dgm:prSet/>
      <dgm:spPr/>
      <dgm:t>
        <a:bodyPr/>
        <a:lstStyle/>
        <a:p>
          <a:endParaRPr lang="en-US"/>
        </a:p>
      </dgm:t>
    </dgm:pt>
    <dgm:pt modelId="{5F3F01AC-2C2E-4C14-8EAC-BEF74A4AE744}">
      <dgm:prSet/>
      <dgm:spPr/>
      <dgm:t>
        <a:bodyPr/>
        <a:lstStyle/>
        <a:p>
          <a:pPr rtl="0"/>
          <a:r>
            <a:rPr lang="en-US"/>
            <a:t>Gravel Pit Owner</a:t>
          </a:r>
          <a:r>
            <a:rPr lang="en-US">
              <a:latin typeface="Aptos Display" panose="02110004020202020204"/>
            </a:rPr>
            <a:t>; Washington Department of Natural Resources</a:t>
          </a:r>
          <a:endParaRPr lang="en-US"/>
        </a:p>
      </dgm:t>
    </dgm:pt>
    <dgm:pt modelId="{5421224C-BC27-4925-A74A-AF187F3E1F39}" type="parTrans" cxnId="{95B9B164-9016-4C86-9D38-61629AA50A11}">
      <dgm:prSet/>
      <dgm:spPr/>
      <dgm:t>
        <a:bodyPr/>
        <a:lstStyle/>
        <a:p>
          <a:endParaRPr lang="en-US"/>
        </a:p>
      </dgm:t>
    </dgm:pt>
    <dgm:pt modelId="{F68C8180-E2F6-4B81-8CE1-EACCCB52DB0E}" type="sibTrans" cxnId="{95B9B164-9016-4C86-9D38-61629AA50A11}">
      <dgm:prSet/>
      <dgm:spPr/>
      <dgm:t>
        <a:bodyPr/>
        <a:lstStyle/>
        <a:p>
          <a:endParaRPr lang="en-US"/>
        </a:p>
      </dgm:t>
    </dgm:pt>
    <dgm:pt modelId="{BB6D4657-99D3-416F-89C5-749FA11DE1A5}">
      <dgm:prSet/>
      <dgm:spPr/>
      <dgm:t>
        <a:bodyPr/>
        <a:lstStyle/>
        <a:p>
          <a:r>
            <a:rPr lang="en-US"/>
            <a:t>Workshops</a:t>
          </a:r>
        </a:p>
      </dgm:t>
    </dgm:pt>
    <dgm:pt modelId="{C580947F-8F3D-4FEF-A8AB-F9CEB8419C99}" type="parTrans" cxnId="{1DEDAAF1-B270-4198-AC3D-B40E07EA6822}">
      <dgm:prSet/>
      <dgm:spPr/>
      <dgm:t>
        <a:bodyPr/>
        <a:lstStyle/>
        <a:p>
          <a:endParaRPr lang="en-US"/>
        </a:p>
      </dgm:t>
    </dgm:pt>
    <dgm:pt modelId="{226CF9B8-D426-4A6F-9E07-DB4A5334F1E3}" type="sibTrans" cxnId="{1DEDAAF1-B270-4198-AC3D-B40E07EA6822}">
      <dgm:prSet/>
      <dgm:spPr/>
      <dgm:t>
        <a:bodyPr/>
        <a:lstStyle/>
        <a:p>
          <a:endParaRPr lang="en-US"/>
        </a:p>
      </dgm:t>
    </dgm:pt>
    <dgm:pt modelId="{A26E3A10-BEB0-47A8-B1BC-7A0F5EF284AE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Open House</a:t>
          </a:r>
        </a:p>
      </dgm:t>
    </dgm:pt>
    <dgm:pt modelId="{D26F5102-3341-4048-9690-E86C63A3549D}" type="parTrans" cxnId="{BCF64C4F-530A-452E-8D00-6C5AF610E000}">
      <dgm:prSet/>
      <dgm:spPr/>
      <dgm:t>
        <a:bodyPr/>
        <a:lstStyle/>
        <a:p>
          <a:endParaRPr lang="en-US"/>
        </a:p>
      </dgm:t>
    </dgm:pt>
    <dgm:pt modelId="{268A98F4-638F-437B-AFCF-A7EE034EB5E2}" type="sibTrans" cxnId="{BCF64C4F-530A-452E-8D00-6C5AF610E000}">
      <dgm:prSet/>
      <dgm:spPr/>
      <dgm:t>
        <a:bodyPr/>
        <a:lstStyle/>
        <a:p>
          <a:endParaRPr lang="en-US"/>
        </a:p>
      </dgm:t>
    </dgm:pt>
    <dgm:pt modelId="{35ECE7F1-15D7-4C90-B699-353ED4ECF876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Public Comment</a:t>
          </a:r>
        </a:p>
      </dgm:t>
    </dgm:pt>
    <dgm:pt modelId="{5982623E-7188-4C91-9794-3EC2FEE6C0DC}" type="parTrans" cxnId="{B9AA890C-8798-44A9-83D4-18D1F10A5D54}">
      <dgm:prSet/>
      <dgm:spPr/>
      <dgm:t>
        <a:bodyPr/>
        <a:lstStyle/>
        <a:p>
          <a:endParaRPr lang="en-US"/>
        </a:p>
      </dgm:t>
    </dgm:pt>
    <dgm:pt modelId="{01E1A7FC-B98F-42E2-9502-63BD58EF271B}" type="sibTrans" cxnId="{B9AA890C-8798-44A9-83D4-18D1F10A5D54}">
      <dgm:prSet/>
      <dgm:spPr/>
      <dgm:t>
        <a:bodyPr/>
        <a:lstStyle/>
        <a:p>
          <a:endParaRPr lang="en-US"/>
        </a:p>
      </dgm:t>
    </dgm:pt>
    <dgm:pt modelId="{3067AC47-4D8F-49E8-B9CB-C2118EDA9938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Public Testimony</a:t>
          </a:r>
        </a:p>
      </dgm:t>
    </dgm:pt>
    <dgm:pt modelId="{DD2541F5-F948-48AF-BF4F-29DE446DE94F}" type="parTrans" cxnId="{35B49608-95C1-4481-A663-2803ACCEDBC1}">
      <dgm:prSet/>
      <dgm:spPr/>
      <dgm:t>
        <a:bodyPr/>
        <a:lstStyle/>
        <a:p>
          <a:endParaRPr lang="en-US"/>
        </a:p>
      </dgm:t>
    </dgm:pt>
    <dgm:pt modelId="{E3B02EEA-B448-4A94-A25C-DE979E4DE159}" type="sibTrans" cxnId="{35B49608-95C1-4481-A663-2803ACCEDBC1}">
      <dgm:prSet/>
      <dgm:spPr/>
      <dgm:t>
        <a:bodyPr/>
        <a:lstStyle/>
        <a:p>
          <a:endParaRPr lang="en-US"/>
        </a:p>
      </dgm:t>
    </dgm:pt>
    <dgm:pt modelId="{ED211846-9081-4317-A9C7-A44041D84769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Community Advisory Council Presentations</a:t>
          </a:r>
        </a:p>
      </dgm:t>
    </dgm:pt>
    <dgm:pt modelId="{532BC329-77DD-46E0-BD82-C8ABC46E6115}" type="parTrans" cxnId="{80FFE913-F935-4FBB-9228-DBD95B701934}">
      <dgm:prSet/>
      <dgm:spPr/>
      <dgm:t>
        <a:bodyPr/>
        <a:lstStyle/>
        <a:p>
          <a:endParaRPr lang="en-US"/>
        </a:p>
      </dgm:t>
    </dgm:pt>
    <dgm:pt modelId="{2F044124-5A63-4B58-94A1-9FC4DCEC13D2}" type="sibTrans" cxnId="{80FFE913-F935-4FBB-9228-DBD95B701934}">
      <dgm:prSet/>
      <dgm:spPr/>
      <dgm:t>
        <a:bodyPr/>
        <a:lstStyle/>
        <a:p>
          <a:endParaRPr lang="en-US"/>
        </a:p>
      </dgm:t>
    </dgm:pt>
    <dgm:pt modelId="{BEC49880-7C43-49C5-9435-8DE12F04C700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Kitsap Environmental Coalition</a:t>
          </a:r>
        </a:p>
      </dgm:t>
    </dgm:pt>
    <dgm:pt modelId="{2C0DA60D-9E63-4CB8-80B6-A4984BC934B1}" type="parTrans" cxnId="{363356C2-E710-41F0-BAA7-20E1F0928466}">
      <dgm:prSet/>
      <dgm:spPr/>
      <dgm:t>
        <a:bodyPr/>
        <a:lstStyle/>
        <a:p>
          <a:endParaRPr lang="en-US"/>
        </a:p>
      </dgm:t>
    </dgm:pt>
    <dgm:pt modelId="{8257BDD4-EFD5-4B68-AEF1-3651CBE52DB0}" type="sibTrans" cxnId="{363356C2-E710-41F0-BAA7-20E1F0928466}">
      <dgm:prSet/>
      <dgm:spPr/>
      <dgm:t>
        <a:bodyPr/>
        <a:lstStyle/>
        <a:p>
          <a:endParaRPr lang="en-US"/>
        </a:p>
      </dgm:t>
    </dgm:pt>
    <dgm:pt modelId="{0C482126-ED2A-4B62-A436-E846F12E154A}" type="pres">
      <dgm:prSet presAssocID="{2C488184-5603-46F4-B9A9-C12DF95E65C3}" presName="linear" presStyleCnt="0">
        <dgm:presLayoutVars>
          <dgm:animLvl val="lvl"/>
          <dgm:resizeHandles val="exact"/>
        </dgm:presLayoutVars>
      </dgm:prSet>
      <dgm:spPr/>
    </dgm:pt>
    <dgm:pt modelId="{74B6967E-932D-4C95-A534-2C3AF6D7ECB1}" type="pres">
      <dgm:prSet presAssocID="{DC4B2375-1AC8-47D5-ADC2-72A2EBF1FF5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62EA8FF-DAB0-4EDD-8DBF-AF630B57A0B8}" type="pres">
      <dgm:prSet presAssocID="{5B145ED7-BC0D-419D-AC22-976BDD4E3BE3}" presName="spacer" presStyleCnt="0"/>
      <dgm:spPr/>
    </dgm:pt>
    <dgm:pt modelId="{12BD4217-F983-46E7-8409-46D9E7C1968B}" type="pres">
      <dgm:prSet presAssocID="{760D3ED6-2BAE-4367-8F6F-7FA71DE47FE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ABE617A-932B-426A-AC20-F495BA55AECF}" type="pres">
      <dgm:prSet presAssocID="{760D3ED6-2BAE-4367-8F6F-7FA71DE47FEF}" presName="childText" presStyleLbl="revTx" presStyleIdx="0" presStyleCnt="2">
        <dgm:presLayoutVars>
          <dgm:bulletEnabled val="1"/>
        </dgm:presLayoutVars>
      </dgm:prSet>
      <dgm:spPr/>
    </dgm:pt>
    <dgm:pt modelId="{7F681FAD-06D8-4233-AAA2-C6E3AADF5835}" type="pres">
      <dgm:prSet presAssocID="{78AB9A89-1B56-45F3-AA1C-FCC05F7B07E9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D42B795-C12C-483C-A52A-9EF209DF1C5B}" type="pres">
      <dgm:prSet presAssocID="{78AB9A89-1B56-45F3-AA1C-FCC05F7B07E9}" presName="childText" presStyleLbl="revTx" presStyleIdx="1" presStyleCnt="2">
        <dgm:presLayoutVars>
          <dgm:bulletEnabled val="1"/>
        </dgm:presLayoutVars>
      </dgm:prSet>
      <dgm:spPr/>
    </dgm:pt>
    <dgm:pt modelId="{15F71862-B9BD-498C-BD4D-1151C73CB49D}" type="pres">
      <dgm:prSet presAssocID="{BB6D4657-99D3-416F-89C5-749FA11DE1A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9CFF352-0109-4892-B589-D2F970D36F0A}" type="pres">
      <dgm:prSet presAssocID="{226CF9B8-D426-4A6F-9E07-DB4A5334F1E3}" presName="spacer" presStyleCnt="0"/>
      <dgm:spPr/>
    </dgm:pt>
    <dgm:pt modelId="{87192D17-788F-4362-8B72-28219EE02CEA}" type="pres">
      <dgm:prSet presAssocID="{ED211846-9081-4317-A9C7-A44041D8476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A540EAD-7568-46F5-B01F-5369EA987E5C}" type="pres">
      <dgm:prSet presAssocID="{2F044124-5A63-4B58-94A1-9FC4DCEC13D2}" presName="spacer" presStyleCnt="0"/>
      <dgm:spPr/>
    </dgm:pt>
    <dgm:pt modelId="{54F3C8FE-AE12-4749-9491-C985A0C92F2D}" type="pres">
      <dgm:prSet presAssocID="{A26E3A10-BEB0-47A8-B1BC-7A0F5EF284A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55B9C62-25FC-4071-B084-C70942C92F05}" type="pres">
      <dgm:prSet presAssocID="{268A98F4-638F-437B-AFCF-A7EE034EB5E2}" presName="spacer" presStyleCnt="0"/>
      <dgm:spPr/>
    </dgm:pt>
    <dgm:pt modelId="{94D8DF94-323B-4B95-A137-FEE8E6A2B79E}" type="pres">
      <dgm:prSet presAssocID="{35ECE7F1-15D7-4C90-B699-353ED4ECF87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B9EF876-B785-44EE-A6D4-1651746E3CCC}" type="pres">
      <dgm:prSet presAssocID="{01E1A7FC-B98F-42E2-9502-63BD58EF271B}" presName="spacer" presStyleCnt="0"/>
      <dgm:spPr/>
    </dgm:pt>
    <dgm:pt modelId="{FF978AE5-B2F4-4A96-B8E7-065EBD767AE7}" type="pres">
      <dgm:prSet presAssocID="{3067AC47-4D8F-49E8-B9CB-C2118EDA993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5B49608-95C1-4481-A663-2803ACCEDBC1}" srcId="{2C488184-5603-46F4-B9A9-C12DF95E65C3}" destId="{3067AC47-4D8F-49E8-B9CB-C2118EDA9938}" srcOrd="7" destOrd="0" parTransId="{DD2541F5-F948-48AF-BF4F-29DE446DE94F}" sibTransId="{E3B02EEA-B448-4A94-A25C-DE979E4DE159}"/>
    <dgm:cxn modelId="{7E5EB80B-A13B-4A9B-B062-E62637360776}" type="presOf" srcId="{D18A8BC7-54B5-44F6-85C3-943A8D55782C}" destId="{2ABE617A-932B-426A-AC20-F495BA55AECF}" srcOrd="0" destOrd="0" presId="urn:microsoft.com/office/officeart/2005/8/layout/vList2"/>
    <dgm:cxn modelId="{B9AA890C-8798-44A9-83D4-18D1F10A5D54}" srcId="{2C488184-5603-46F4-B9A9-C12DF95E65C3}" destId="{35ECE7F1-15D7-4C90-B699-353ED4ECF876}" srcOrd="6" destOrd="0" parTransId="{5982623E-7188-4C91-9794-3EC2FEE6C0DC}" sibTransId="{01E1A7FC-B98F-42E2-9502-63BD58EF271B}"/>
    <dgm:cxn modelId="{044E4610-17C1-485C-B4FE-8A7963165CCE}" type="presOf" srcId="{DC4B2375-1AC8-47D5-ADC2-72A2EBF1FF5A}" destId="{74B6967E-932D-4C95-A534-2C3AF6D7ECB1}" srcOrd="0" destOrd="0" presId="urn:microsoft.com/office/officeart/2005/8/layout/vList2"/>
    <dgm:cxn modelId="{EF1D9912-D57D-41DE-B9CD-AA12468E4A09}" srcId="{78AB9A89-1B56-45F3-AA1C-FCC05F7B07E9}" destId="{50EF9542-396B-42DE-8A9F-CEBD748C1498}" srcOrd="2" destOrd="0" parTransId="{93D45585-EC91-49A1-9650-BB202043FC56}" sibTransId="{4646A289-6C71-4122-B50E-08963A969F37}"/>
    <dgm:cxn modelId="{80FFE913-F935-4FBB-9228-DBD95B701934}" srcId="{2C488184-5603-46F4-B9A9-C12DF95E65C3}" destId="{ED211846-9081-4317-A9C7-A44041D84769}" srcOrd="4" destOrd="0" parTransId="{532BC329-77DD-46E0-BD82-C8ABC46E6115}" sibTransId="{2F044124-5A63-4B58-94A1-9FC4DCEC13D2}"/>
    <dgm:cxn modelId="{2C68F515-08DC-4648-8BBE-80A569108E77}" type="presOf" srcId="{BEE26750-BA44-4D09-88FD-04FFCE60C714}" destId="{9D42B795-C12C-483C-A52A-9EF209DF1C5B}" srcOrd="0" destOrd="5" presId="urn:microsoft.com/office/officeart/2005/8/layout/vList2"/>
    <dgm:cxn modelId="{D51DFC16-2B15-40DF-A0C4-7D392B9E54C5}" type="presOf" srcId="{ACE6CC72-B14C-4679-9DE5-CAB8C5E9E13A}" destId="{9D42B795-C12C-483C-A52A-9EF209DF1C5B}" srcOrd="0" destOrd="3" presId="urn:microsoft.com/office/officeart/2005/8/layout/vList2"/>
    <dgm:cxn modelId="{C420F121-B501-4816-9F91-1C4D7F51FFF2}" type="presOf" srcId="{EEB89F44-5DB2-4700-9DB7-8B58E8B92155}" destId="{2ABE617A-932B-426A-AC20-F495BA55AECF}" srcOrd="0" destOrd="1" presId="urn:microsoft.com/office/officeart/2005/8/layout/vList2"/>
    <dgm:cxn modelId="{64A98824-530E-431E-AED3-7522270A06B3}" type="presOf" srcId="{A26E3A10-BEB0-47A8-B1BC-7A0F5EF284AE}" destId="{54F3C8FE-AE12-4749-9491-C985A0C92F2D}" srcOrd="0" destOrd="0" presId="urn:microsoft.com/office/officeart/2005/8/layout/vList2"/>
    <dgm:cxn modelId="{C1407925-BD8E-4E36-87A9-EBEA01737BD4}" type="presOf" srcId="{209408F6-30D6-4199-9382-95532745DCF2}" destId="{9D42B795-C12C-483C-A52A-9EF209DF1C5B}" srcOrd="0" destOrd="4" presId="urn:microsoft.com/office/officeart/2005/8/layout/vList2"/>
    <dgm:cxn modelId="{5C206528-85F0-4A24-A17D-50DFFCC45BB2}" type="presOf" srcId="{8BCDCFC0-0F30-4A37-9803-82218825F08F}" destId="{9D42B795-C12C-483C-A52A-9EF209DF1C5B}" srcOrd="0" destOrd="8" presId="urn:microsoft.com/office/officeart/2005/8/layout/vList2"/>
    <dgm:cxn modelId="{1A5F9928-0C04-454D-8B4E-5D7833CD0101}" type="presOf" srcId="{BEC49880-7C43-49C5-9435-8DE12F04C700}" destId="{9D42B795-C12C-483C-A52A-9EF209DF1C5B}" srcOrd="0" destOrd="7" presId="urn:microsoft.com/office/officeart/2005/8/layout/vList2"/>
    <dgm:cxn modelId="{B4A3B13B-E3FA-4770-A547-16996552A383}" srcId="{2C488184-5603-46F4-B9A9-C12DF95E65C3}" destId="{760D3ED6-2BAE-4367-8F6F-7FA71DE47FEF}" srcOrd="1" destOrd="0" parTransId="{DFE874F6-29D0-4962-97CE-401F1381C186}" sibTransId="{C3108DAD-9BA3-4461-AB0B-E0A6D7E36038}"/>
    <dgm:cxn modelId="{A491743F-3934-4243-99EC-053D4875E1ED}" type="presOf" srcId="{35ECE7F1-15D7-4C90-B699-353ED4ECF876}" destId="{94D8DF94-323B-4B95-A137-FEE8E6A2B79E}" srcOrd="0" destOrd="0" presId="urn:microsoft.com/office/officeart/2005/8/layout/vList2"/>
    <dgm:cxn modelId="{4F29A463-36A3-4E0E-884D-379BABE91B40}" type="presOf" srcId="{50EF9542-396B-42DE-8A9F-CEBD748C1498}" destId="{9D42B795-C12C-483C-A52A-9EF209DF1C5B}" srcOrd="0" destOrd="2" presId="urn:microsoft.com/office/officeart/2005/8/layout/vList2"/>
    <dgm:cxn modelId="{95B9B164-9016-4C86-9D38-61629AA50A11}" srcId="{78AB9A89-1B56-45F3-AA1C-FCC05F7B07E9}" destId="{5F3F01AC-2C2E-4C14-8EAC-BEF74A4AE744}" srcOrd="6" destOrd="0" parTransId="{5421224C-BC27-4925-A74A-AF187F3E1F39}" sibTransId="{F68C8180-E2F6-4B81-8CE1-EACCCB52DB0E}"/>
    <dgm:cxn modelId="{B6098A47-3A5B-454A-B954-F6E297461558}" type="presOf" srcId="{4774E7B4-926C-4F07-BFD4-BF9CA57AA921}" destId="{9D42B795-C12C-483C-A52A-9EF209DF1C5B}" srcOrd="0" destOrd="9" presId="urn:microsoft.com/office/officeart/2005/8/layout/vList2"/>
    <dgm:cxn modelId="{FD37136E-B8F1-4EAF-9137-0AAE8BD7AF68}" srcId="{78AB9A89-1B56-45F3-AA1C-FCC05F7B07E9}" destId="{BCBC8F22-A9E3-4B6E-BC8D-60DBB999B4EF}" srcOrd="1" destOrd="0" parTransId="{70526652-60E0-43E0-A212-C941A9F2C0C3}" sibTransId="{E0D004AB-FC7E-4232-B1EC-D2A4D05A8D4A}"/>
    <dgm:cxn modelId="{BCF64C4F-530A-452E-8D00-6C5AF610E000}" srcId="{2C488184-5603-46F4-B9A9-C12DF95E65C3}" destId="{A26E3A10-BEB0-47A8-B1BC-7A0F5EF284AE}" srcOrd="5" destOrd="0" parTransId="{D26F5102-3341-4048-9690-E86C63A3549D}" sibTransId="{268A98F4-638F-437B-AFCF-A7EE034EB5E2}"/>
    <dgm:cxn modelId="{037DE259-A144-45D0-8000-C7629708828C}" srcId="{78AB9A89-1B56-45F3-AA1C-FCC05F7B07E9}" destId="{BEE26750-BA44-4D09-88FD-04FFCE60C714}" srcOrd="5" destOrd="0" parTransId="{1081D4D5-CC5A-4C1C-8FEB-A928CC260B08}" sibTransId="{7BE1AFCE-74AC-4340-B4C9-05C6BC2CF717}"/>
    <dgm:cxn modelId="{B4F9517F-4568-45A6-A29B-53D82E91B15C}" srcId="{2C488184-5603-46F4-B9A9-C12DF95E65C3}" destId="{78AB9A89-1B56-45F3-AA1C-FCC05F7B07E9}" srcOrd="2" destOrd="0" parTransId="{2606CDB9-153F-4C3D-8B4A-0649F55971C1}" sibTransId="{45C5B3BC-B529-4EA7-AB91-CC747F6863F1}"/>
    <dgm:cxn modelId="{FDA3B892-C039-455D-8359-00BE1F244F5C}" srcId="{78AB9A89-1B56-45F3-AA1C-FCC05F7B07E9}" destId="{209408F6-30D6-4199-9382-95532745DCF2}" srcOrd="4" destOrd="0" parTransId="{8707E61E-2BAA-474B-9B8B-30317358A63B}" sibTransId="{805CC5BE-E315-41F7-9511-836674CC8F56}"/>
    <dgm:cxn modelId="{34A7C494-4CE6-4D0D-8051-234F4377D16C}" type="presOf" srcId="{BB6D4657-99D3-416F-89C5-749FA11DE1A5}" destId="{15F71862-B9BD-498C-BD4D-1151C73CB49D}" srcOrd="0" destOrd="0" presId="urn:microsoft.com/office/officeart/2005/8/layout/vList2"/>
    <dgm:cxn modelId="{2ECF8098-5E42-4001-9BE6-BCAF552D2569}" type="presOf" srcId="{ED211846-9081-4317-A9C7-A44041D84769}" destId="{87192D17-788F-4362-8B72-28219EE02CEA}" srcOrd="0" destOrd="0" presId="urn:microsoft.com/office/officeart/2005/8/layout/vList2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0918AAA3-53F5-41AA-837A-7C847276A21E}" type="presOf" srcId="{78AB9A89-1B56-45F3-AA1C-FCC05F7B07E9}" destId="{7F681FAD-06D8-4233-AAA2-C6E3AADF5835}" srcOrd="0" destOrd="0" presId="urn:microsoft.com/office/officeart/2005/8/layout/vList2"/>
    <dgm:cxn modelId="{60F979A4-3FE8-4657-80A3-CC87B8884C56}" srcId="{760D3ED6-2BAE-4367-8F6F-7FA71DE47FEF}" destId="{EEB89F44-5DB2-4700-9DB7-8B58E8B92155}" srcOrd="1" destOrd="0" parTransId="{EF8C3D3C-5F4E-4856-A05C-5117F4D1D217}" sibTransId="{C79C4CB1-B6D9-4913-8129-F73F00E06A96}"/>
    <dgm:cxn modelId="{2E473CA8-90D9-4367-B2CB-0B4E8AC8A123}" srcId="{78AB9A89-1B56-45F3-AA1C-FCC05F7B07E9}" destId="{4774E7B4-926C-4F07-BFD4-BF9CA57AA921}" srcOrd="9" destOrd="0" parTransId="{2E6369AE-66E1-4247-86B3-48481D01CA3A}" sibTransId="{FB8E6DEB-3F98-4032-A47F-D18F8D19E7E1}"/>
    <dgm:cxn modelId="{F2BEFAAA-F390-4843-B765-28B8CD19457B}" type="presOf" srcId="{44CEA48B-D3D0-4ECF-BC6E-6067B49B1C49}" destId="{9D42B795-C12C-483C-A52A-9EF209DF1C5B}" srcOrd="0" destOrd="0" presId="urn:microsoft.com/office/officeart/2005/8/layout/vList2"/>
    <dgm:cxn modelId="{8AA1E6B3-D41B-4533-B1B4-1A043FC5A033}" type="presOf" srcId="{5F3F01AC-2C2E-4C14-8EAC-BEF74A4AE744}" destId="{9D42B795-C12C-483C-A52A-9EF209DF1C5B}" srcOrd="0" destOrd="6" presId="urn:microsoft.com/office/officeart/2005/8/layout/vList2"/>
    <dgm:cxn modelId="{0B1245BC-B1E0-4450-800E-445A68C78786}" srcId="{78AB9A89-1B56-45F3-AA1C-FCC05F7B07E9}" destId="{44CEA48B-D3D0-4ECF-BC6E-6067B49B1C49}" srcOrd="0" destOrd="0" parTransId="{9AD428A5-9E68-449B-9A34-F32F95127140}" sibTransId="{040E6368-8BEB-46EC-97BB-BA3F95BB40C3}"/>
    <dgm:cxn modelId="{3889B8C0-3FA8-4D2A-A79E-AFF43D6329FF}" type="presOf" srcId="{BCBC8F22-A9E3-4B6E-BC8D-60DBB999B4EF}" destId="{9D42B795-C12C-483C-A52A-9EF209DF1C5B}" srcOrd="0" destOrd="1" presId="urn:microsoft.com/office/officeart/2005/8/layout/vList2"/>
    <dgm:cxn modelId="{363356C2-E710-41F0-BAA7-20E1F0928466}" srcId="{78AB9A89-1B56-45F3-AA1C-FCC05F7B07E9}" destId="{BEC49880-7C43-49C5-9435-8DE12F04C700}" srcOrd="7" destOrd="0" parTransId="{2C0DA60D-9E63-4CB8-80B6-A4984BC934B1}" sibTransId="{8257BDD4-EFD5-4B68-AEF1-3651CBE52DB0}"/>
    <dgm:cxn modelId="{F882EAE5-8322-4AAC-9BA9-F604D05266C5}" type="presOf" srcId="{760D3ED6-2BAE-4367-8F6F-7FA71DE47FEF}" destId="{12BD4217-F983-46E7-8409-46D9E7C1968B}" srcOrd="0" destOrd="0" presId="urn:microsoft.com/office/officeart/2005/8/layout/vList2"/>
    <dgm:cxn modelId="{F58EB6E6-77C7-47D0-B91B-8B08AF57FE60}" srcId="{760D3ED6-2BAE-4367-8F6F-7FA71DE47FEF}" destId="{D18A8BC7-54B5-44F6-85C3-943A8D55782C}" srcOrd="0" destOrd="0" parTransId="{B4365617-BA5B-4DCB-AC55-D2EAC0F3FA69}" sibTransId="{6146FD72-6F74-41FE-8C24-9ABBE6B2A520}"/>
    <dgm:cxn modelId="{B7248EED-D463-4F64-ADA4-D837FE56BA88}" type="presOf" srcId="{3067AC47-4D8F-49E8-B9CB-C2118EDA9938}" destId="{FF978AE5-B2F4-4A96-B8E7-065EBD767AE7}" srcOrd="0" destOrd="0" presId="urn:microsoft.com/office/officeart/2005/8/layout/vList2"/>
    <dgm:cxn modelId="{1DEDAAF1-B270-4198-AC3D-B40E07EA6822}" srcId="{2C488184-5603-46F4-B9A9-C12DF95E65C3}" destId="{BB6D4657-99D3-416F-89C5-749FA11DE1A5}" srcOrd="3" destOrd="0" parTransId="{C580947F-8F3D-4FEF-A8AB-F9CEB8419C99}" sibTransId="{226CF9B8-D426-4A6F-9E07-DB4A5334F1E3}"/>
    <dgm:cxn modelId="{C1CEF8F6-3091-469A-B941-837583D6DB0C}" type="presOf" srcId="{2C488184-5603-46F4-B9A9-C12DF95E65C3}" destId="{0C482126-ED2A-4B62-A436-E846F12E154A}" srcOrd="0" destOrd="0" presId="urn:microsoft.com/office/officeart/2005/8/layout/vList2"/>
    <dgm:cxn modelId="{BADE11F7-05AC-4A4E-829B-B8F4D444796F}" srcId="{78AB9A89-1B56-45F3-AA1C-FCC05F7B07E9}" destId="{ACE6CC72-B14C-4679-9DE5-CAB8C5E9E13A}" srcOrd="3" destOrd="0" parTransId="{0366AD62-591A-4CD3-8D21-B660FE8DAC37}" sibTransId="{60CC4B97-555D-4A5C-82BD-A04FB39E77C4}"/>
    <dgm:cxn modelId="{75B2DDFD-FF10-4E19-A303-F09D9F70A404}" srcId="{78AB9A89-1B56-45F3-AA1C-FCC05F7B07E9}" destId="{8BCDCFC0-0F30-4A37-9803-82218825F08F}" srcOrd="8" destOrd="0" parTransId="{15018456-AEED-4823-89C6-D1ADFD9E9202}" sibTransId="{0B0ADFC7-60F3-4EE8-8139-43EFEFAEFA85}"/>
    <dgm:cxn modelId="{C2238574-497F-4089-B882-580E5FD6F076}" type="presParOf" srcId="{0C482126-ED2A-4B62-A436-E846F12E154A}" destId="{74B6967E-932D-4C95-A534-2C3AF6D7ECB1}" srcOrd="0" destOrd="0" presId="urn:microsoft.com/office/officeart/2005/8/layout/vList2"/>
    <dgm:cxn modelId="{C62E95F4-9FB7-4E83-B63B-851E7EDC7D91}" type="presParOf" srcId="{0C482126-ED2A-4B62-A436-E846F12E154A}" destId="{862EA8FF-DAB0-4EDD-8DBF-AF630B57A0B8}" srcOrd="1" destOrd="0" presId="urn:microsoft.com/office/officeart/2005/8/layout/vList2"/>
    <dgm:cxn modelId="{CE57867D-D42C-4688-B2AB-EF0F1AFF4748}" type="presParOf" srcId="{0C482126-ED2A-4B62-A436-E846F12E154A}" destId="{12BD4217-F983-46E7-8409-46D9E7C1968B}" srcOrd="2" destOrd="0" presId="urn:microsoft.com/office/officeart/2005/8/layout/vList2"/>
    <dgm:cxn modelId="{7487F2FF-116F-4CB2-B8AF-79EE68557BBA}" type="presParOf" srcId="{0C482126-ED2A-4B62-A436-E846F12E154A}" destId="{2ABE617A-932B-426A-AC20-F495BA55AECF}" srcOrd="3" destOrd="0" presId="urn:microsoft.com/office/officeart/2005/8/layout/vList2"/>
    <dgm:cxn modelId="{A466CCE8-427E-4C93-9960-9F1AB1C79693}" type="presParOf" srcId="{0C482126-ED2A-4B62-A436-E846F12E154A}" destId="{7F681FAD-06D8-4233-AAA2-C6E3AADF5835}" srcOrd="4" destOrd="0" presId="urn:microsoft.com/office/officeart/2005/8/layout/vList2"/>
    <dgm:cxn modelId="{A7FB9F86-9AA2-4B59-952B-7875BBE09EFC}" type="presParOf" srcId="{0C482126-ED2A-4B62-A436-E846F12E154A}" destId="{9D42B795-C12C-483C-A52A-9EF209DF1C5B}" srcOrd="5" destOrd="0" presId="urn:microsoft.com/office/officeart/2005/8/layout/vList2"/>
    <dgm:cxn modelId="{E060779A-793F-4AA3-AE78-0BA759631F3D}" type="presParOf" srcId="{0C482126-ED2A-4B62-A436-E846F12E154A}" destId="{15F71862-B9BD-498C-BD4D-1151C73CB49D}" srcOrd="6" destOrd="0" presId="urn:microsoft.com/office/officeart/2005/8/layout/vList2"/>
    <dgm:cxn modelId="{A31CA542-9332-40A1-BA33-9DD9838BB9B3}" type="presParOf" srcId="{0C482126-ED2A-4B62-A436-E846F12E154A}" destId="{89CFF352-0109-4892-B589-D2F970D36F0A}" srcOrd="7" destOrd="0" presId="urn:microsoft.com/office/officeart/2005/8/layout/vList2"/>
    <dgm:cxn modelId="{438AEFC3-8709-4897-8184-A7E3545D004C}" type="presParOf" srcId="{0C482126-ED2A-4B62-A436-E846F12E154A}" destId="{87192D17-788F-4362-8B72-28219EE02CEA}" srcOrd="8" destOrd="0" presId="urn:microsoft.com/office/officeart/2005/8/layout/vList2"/>
    <dgm:cxn modelId="{30F46ACB-0E4D-42A5-9A85-52B170C40FE5}" type="presParOf" srcId="{0C482126-ED2A-4B62-A436-E846F12E154A}" destId="{6A540EAD-7568-46F5-B01F-5369EA987E5C}" srcOrd="9" destOrd="0" presId="urn:microsoft.com/office/officeart/2005/8/layout/vList2"/>
    <dgm:cxn modelId="{9ED71288-06BD-4112-9CD6-036FAEC0117D}" type="presParOf" srcId="{0C482126-ED2A-4B62-A436-E846F12E154A}" destId="{54F3C8FE-AE12-4749-9491-C985A0C92F2D}" srcOrd="10" destOrd="0" presId="urn:microsoft.com/office/officeart/2005/8/layout/vList2"/>
    <dgm:cxn modelId="{DEF258AC-7974-4435-966C-37DD7A726057}" type="presParOf" srcId="{0C482126-ED2A-4B62-A436-E846F12E154A}" destId="{B55B9C62-25FC-4071-B084-C70942C92F05}" srcOrd="11" destOrd="0" presId="urn:microsoft.com/office/officeart/2005/8/layout/vList2"/>
    <dgm:cxn modelId="{10426686-0371-4C48-8484-F09505BF87A0}" type="presParOf" srcId="{0C482126-ED2A-4B62-A436-E846F12E154A}" destId="{94D8DF94-323B-4B95-A137-FEE8E6A2B79E}" srcOrd="12" destOrd="0" presId="urn:microsoft.com/office/officeart/2005/8/layout/vList2"/>
    <dgm:cxn modelId="{C6FC6DB0-EAFF-4BD0-886C-D3894E37F8C9}" type="presParOf" srcId="{0C482126-ED2A-4B62-A436-E846F12E154A}" destId="{7B9EF876-B785-44EE-A6D4-1651746E3CCC}" srcOrd="13" destOrd="0" presId="urn:microsoft.com/office/officeart/2005/8/layout/vList2"/>
    <dgm:cxn modelId="{66E69253-35AC-439C-8DCB-C24CA12BEEDC}" type="presParOf" srcId="{0C482126-ED2A-4B62-A436-E846F12E154A}" destId="{FF978AE5-B2F4-4A96-B8E7-065EBD767AE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1650AC-39B4-49F8-8A60-4C23BA3322F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9EA62F8-74FF-4B05-86B8-CE6FDD0382F0}">
      <dgm:prSet/>
      <dgm:spPr/>
      <dgm:t>
        <a:bodyPr/>
        <a:lstStyle/>
        <a:p>
          <a:pPr rtl="0"/>
          <a:r>
            <a:rPr lang="en-US"/>
            <a:t>Workshop Comment: “Forestry requires access to mills </a:t>
          </a:r>
          <a:r>
            <a:rPr lang="en-US">
              <a:latin typeface="Aptos Display" panose="02110004020202020204"/>
            </a:rPr>
            <a:t>or onsite</a:t>
          </a:r>
          <a:r>
            <a:rPr lang="en-US"/>
            <a:t> milling. What provisions are adding small scale industrial zoning to Rural Wooded? </a:t>
          </a:r>
        </a:p>
      </dgm:t>
    </dgm:pt>
    <dgm:pt modelId="{F91018E2-2CF5-4016-8523-44585900056E}" type="parTrans" cxnId="{B7D4DB65-64C9-4467-BFDB-E4E33BCC1B9E}">
      <dgm:prSet/>
      <dgm:spPr/>
      <dgm:t>
        <a:bodyPr/>
        <a:lstStyle/>
        <a:p>
          <a:endParaRPr lang="en-US"/>
        </a:p>
      </dgm:t>
    </dgm:pt>
    <dgm:pt modelId="{203F7338-BF8C-4C18-BA37-2C9DC103D718}" type="sibTrans" cxnId="{B7D4DB65-64C9-4467-BFDB-E4E33BCC1B9E}">
      <dgm:prSet/>
      <dgm:spPr/>
      <dgm:t>
        <a:bodyPr/>
        <a:lstStyle/>
        <a:p>
          <a:endParaRPr lang="en-US"/>
        </a:p>
      </dgm:t>
    </dgm:pt>
    <dgm:pt modelId="{9C8F1B40-42BC-4948-94BD-AEC5D798CCCE}" type="pres">
      <dgm:prSet presAssocID="{7E1650AC-39B4-49F8-8A60-4C23BA3322F6}" presName="linear" presStyleCnt="0">
        <dgm:presLayoutVars>
          <dgm:animLvl val="lvl"/>
          <dgm:resizeHandles val="exact"/>
        </dgm:presLayoutVars>
      </dgm:prSet>
      <dgm:spPr/>
    </dgm:pt>
    <dgm:pt modelId="{A9C1568C-819A-4D4E-A4D0-51CA00E07535}" type="pres">
      <dgm:prSet presAssocID="{99EA62F8-74FF-4B05-86B8-CE6FDD0382F0}" presName="parentText" presStyleLbl="node1" presStyleIdx="0" presStyleCnt="1" custScaleY="111178" custLinFactY="-100000" custLinFactNeighborX="-38891" custLinFactNeighborY="-160016">
        <dgm:presLayoutVars>
          <dgm:chMax val="0"/>
          <dgm:bulletEnabled val="1"/>
        </dgm:presLayoutVars>
      </dgm:prSet>
      <dgm:spPr/>
    </dgm:pt>
  </dgm:ptLst>
  <dgm:cxnLst>
    <dgm:cxn modelId="{B7D4DB65-64C9-4467-BFDB-E4E33BCC1B9E}" srcId="{7E1650AC-39B4-49F8-8A60-4C23BA3322F6}" destId="{99EA62F8-74FF-4B05-86B8-CE6FDD0382F0}" srcOrd="0" destOrd="0" parTransId="{F91018E2-2CF5-4016-8523-44585900056E}" sibTransId="{203F7338-BF8C-4C18-BA37-2C9DC103D718}"/>
    <dgm:cxn modelId="{56178748-2D20-41EC-8E2D-2DAA701BA65A}" type="presOf" srcId="{99EA62F8-74FF-4B05-86B8-CE6FDD0382F0}" destId="{A9C1568C-819A-4D4E-A4D0-51CA00E07535}" srcOrd="0" destOrd="0" presId="urn:microsoft.com/office/officeart/2005/8/layout/vList2"/>
    <dgm:cxn modelId="{12713698-5F4F-4EB0-A41F-3510AF2CAED7}" type="presOf" srcId="{7E1650AC-39B4-49F8-8A60-4C23BA3322F6}" destId="{9C8F1B40-42BC-4948-94BD-AEC5D798CCCE}" srcOrd="0" destOrd="0" presId="urn:microsoft.com/office/officeart/2005/8/layout/vList2"/>
    <dgm:cxn modelId="{6C0B94F9-922E-4EC3-8479-F929797E21C0}" type="presParOf" srcId="{9C8F1B40-42BC-4948-94BD-AEC5D798CCCE}" destId="{A9C1568C-819A-4D4E-A4D0-51CA00E075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ED7C9-E188-4EAC-AA9C-51E220116C8F}">
      <dgm:prSet/>
      <dgm:spPr/>
      <dgm:t>
        <a:bodyPr/>
        <a:lstStyle/>
        <a:p>
          <a:r>
            <a:rPr lang="en-US"/>
            <a:t>Vision</a:t>
          </a:r>
        </a:p>
      </dgm:t>
    </dgm:pt>
    <dgm:pt modelId="{FA8EBA33-CA2D-4EA6-8A60-15082C3F43BD}" type="parTrans" cxnId="{23836995-A3DF-4D85-AFEB-F5F2574BA0E2}">
      <dgm:prSet/>
      <dgm:spPr/>
      <dgm:t>
        <a:bodyPr/>
        <a:lstStyle/>
        <a:p>
          <a:endParaRPr lang="en-US"/>
        </a:p>
      </dgm:t>
    </dgm:pt>
    <dgm:pt modelId="{E8F5F1F8-F8FE-4D08-A522-C1FF99F72762}" type="sibTrans" cxnId="{23836995-A3DF-4D85-AFEB-F5F2574BA0E2}">
      <dgm:prSet/>
      <dgm:spPr/>
      <dgm:t>
        <a:bodyPr/>
        <a:lstStyle/>
        <a:p>
          <a:endParaRPr lang="en-US"/>
        </a:p>
      </dgm:t>
    </dgm:pt>
    <dgm:pt modelId="{333CAEB2-4741-4316-8E4C-ADEB2C58951F}">
      <dgm:prSet/>
      <dgm:spPr/>
      <dgm:t>
        <a:bodyPr/>
        <a:lstStyle/>
        <a:p>
          <a:r>
            <a:rPr lang="en-US"/>
            <a:t>Rural Character</a:t>
          </a:r>
        </a:p>
      </dgm:t>
    </dgm:pt>
    <dgm:pt modelId="{4F330F84-FFA2-46E6-BE0A-7E54A2BD3530}" type="parTrans" cxnId="{95F711A6-DEE0-4C3B-A658-4E5FD14E0AFF}">
      <dgm:prSet/>
      <dgm:spPr/>
      <dgm:t>
        <a:bodyPr/>
        <a:lstStyle/>
        <a:p>
          <a:endParaRPr lang="en-US"/>
        </a:p>
      </dgm:t>
    </dgm:pt>
    <dgm:pt modelId="{23717783-651C-46A0-B464-05FC9BB5475E}" type="sibTrans" cxnId="{95F711A6-DEE0-4C3B-A658-4E5FD14E0AFF}">
      <dgm:prSet/>
      <dgm:spPr/>
      <dgm:t>
        <a:bodyPr/>
        <a:lstStyle/>
        <a:p>
          <a:endParaRPr lang="en-US"/>
        </a:p>
      </dgm:t>
    </dgm:pt>
    <dgm:pt modelId="{25618740-0333-493B-A702-C6ED2698E156}">
      <dgm:prSet/>
      <dgm:spPr/>
      <dgm:t>
        <a:bodyPr/>
        <a:lstStyle/>
        <a:p>
          <a:r>
            <a:rPr lang="en-US"/>
            <a:t>Intent</a:t>
          </a:r>
        </a:p>
      </dgm:t>
    </dgm:pt>
    <dgm:pt modelId="{B32CAD45-7586-4AFE-B43F-3B0FFE24F7BD}" type="parTrans" cxnId="{976BDF26-5FAF-44F3-8CC9-519E34037A05}">
      <dgm:prSet/>
      <dgm:spPr/>
      <dgm:t>
        <a:bodyPr/>
        <a:lstStyle/>
        <a:p>
          <a:endParaRPr lang="en-US"/>
        </a:p>
      </dgm:t>
    </dgm:pt>
    <dgm:pt modelId="{A01DAFD2-7F6F-42E7-9FE9-15F6C17C1B9C}" type="sibTrans" cxnId="{976BDF26-5FAF-44F3-8CC9-519E34037A05}">
      <dgm:prSet/>
      <dgm:spPr/>
      <dgm:t>
        <a:bodyPr/>
        <a:lstStyle/>
        <a:p>
          <a:endParaRPr lang="en-US"/>
        </a:p>
      </dgm:t>
    </dgm:pt>
    <dgm:pt modelId="{069D9DB8-A650-49C5-8D95-4D1A08764829}">
      <dgm:prSet/>
      <dgm:spPr/>
      <dgm:t>
        <a:bodyPr/>
        <a:lstStyle/>
        <a:p>
          <a:r>
            <a:rPr lang="en-US"/>
            <a:t>GMA and Regional Coordination</a:t>
          </a:r>
        </a:p>
      </dgm:t>
    </dgm:pt>
    <dgm:pt modelId="{AD2D2410-E643-4793-87C9-A09FF0388CD9}" type="parTrans" cxnId="{0B3224EB-2FA3-4AA1-B229-12AB0E0B4C8E}">
      <dgm:prSet/>
      <dgm:spPr/>
      <dgm:t>
        <a:bodyPr/>
        <a:lstStyle/>
        <a:p>
          <a:endParaRPr lang="en-US"/>
        </a:p>
      </dgm:t>
    </dgm:pt>
    <dgm:pt modelId="{C530D41A-9BF1-4C77-BB5F-436E8D4BD797}" type="sibTrans" cxnId="{0B3224EB-2FA3-4AA1-B229-12AB0E0B4C8E}">
      <dgm:prSet/>
      <dgm:spPr/>
      <dgm:t>
        <a:bodyPr/>
        <a:lstStyle/>
        <a:p>
          <a:endParaRPr lang="en-US"/>
        </a:p>
      </dgm:t>
    </dgm:pt>
    <dgm:pt modelId="{4B658C3C-34FC-469C-B8A7-1F55CD2DDC59}">
      <dgm:prSet/>
      <dgm:spPr/>
      <dgm:t>
        <a:bodyPr/>
        <a:lstStyle/>
        <a:p>
          <a:r>
            <a:rPr lang="en-US"/>
            <a:t>Other Applicable State Laws</a:t>
          </a:r>
        </a:p>
      </dgm:t>
    </dgm:pt>
    <dgm:pt modelId="{8D31DC63-FA3C-48FA-842E-D4ACEBBB5DED}" type="parTrans" cxnId="{5B947FCF-70CC-4364-BE0C-EF8882494339}">
      <dgm:prSet/>
      <dgm:spPr/>
      <dgm:t>
        <a:bodyPr/>
        <a:lstStyle/>
        <a:p>
          <a:endParaRPr lang="en-US"/>
        </a:p>
      </dgm:t>
    </dgm:pt>
    <dgm:pt modelId="{D1CB452D-09C0-446A-BF11-482A48631FF4}" type="sibTrans" cxnId="{5B947FCF-70CC-4364-BE0C-EF8882494339}">
      <dgm:prSet/>
      <dgm:spPr/>
      <dgm:t>
        <a:bodyPr/>
        <a:lstStyle/>
        <a:p>
          <a:endParaRPr lang="en-US"/>
        </a:p>
      </dgm:t>
    </dgm:pt>
    <dgm:pt modelId="{2BBFEEDF-AF59-4781-8581-8B9C664926BA}">
      <dgm:prSet/>
      <dgm:spPr/>
      <dgm:t>
        <a:bodyPr/>
        <a:lstStyle/>
        <a:p>
          <a:r>
            <a:rPr lang="en-US"/>
            <a:t>Relationships to Other Elements</a:t>
          </a:r>
        </a:p>
      </dgm:t>
    </dgm:pt>
    <dgm:pt modelId="{D7092B4B-1EE2-4200-9238-6FB5C39F7025}" type="parTrans" cxnId="{245C60FC-2928-4407-9A91-BBFB367BFF2D}">
      <dgm:prSet/>
      <dgm:spPr/>
      <dgm:t>
        <a:bodyPr/>
        <a:lstStyle/>
        <a:p>
          <a:endParaRPr lang="en-US"/>
        </a:p>
      </dgm:t>
    </dgm:pt>
    <dgm:pt modelId="{C299A9AC-65F2-4E4B-A57D-E24FCDB586A6}" type="sibTrans" cxnId="{245C60FC-2928-4407-9A91-BBFB367BFF2D}">
      <dgm:prSet/>
      <dgm:spPr/>
      <dgm:t>
        <a:bodyPr/>
        <a:lstStyle/>
        <a:p>
          <a:endParaRPr lang="en-US"/>
        </a:p>
      </dgm:t>
    </dgm:pt>
    <dgm:pt modelId="{A4A12942-2878-41F2-A928-771AA3BCC405}">
      <dgm:prSet/>
      <dgm:spPr/>
      <dgm:t>
        <a:bodyPr/>
        <a:lstStyle/>
        <a:p>
          <a:r>
            <a:rPr lang="en-US"/>
            <a:t>Background of Chapter</a:t>
          </a:r>
        </a:p>
      </dgm:t>
    </dgm:pt>
    <dgm:pt modelId="{3CBD8773-939B-44AE-9C0D-3B3A5F6D4915}" type="parTrans" cxnId="{7DB427B0-6562-45F4-9450-4F65A0A02A3F}">
      <dgm:prSet/>
      <dgm:spPr/>
      <dgm:t>
        <a:bodyPr/>
        <a:lstStyle/>
        <a:p>
          <a:endParaRPr lang="en-US"/>
        </a:p>
      </dgm:t>
    </dgm:pt>
    <dgm:pt modelId="{3CF91AD2-E721-4870-BD03-D2B56B134E3E}" type="sibTrans" cxnId="{7DB427B0-6562-45F4-9450-4F65A0A02A3F}">
      <dgm:prSet/>
      <dgm:spPr/>
      <dgm:t>
        <a:bodyPr/>
        <a:lstStyle/>
        <a:p>
          <a:endParaRPr lang="en-US"/>
        </a:p>
      </dgm:t>
    </dgm:pt>
    <dgm:pt modelId="{1F879C75-D226-4165-B2D6-EF1CFC221EB6}">
      <dgm:prSet/>
      <dgm:spPr/>
      <dgm:t>
        <a:bodyPr/>
        <a:lstStyle/>
        <a:p>
          <a:r>
            <a:rPr lang="en-US"/>
            <a:t>Key Terms</a:t>
          </a:r>
        </a:p>
      </dgm:t>
    </dgm:pt>
    <dgm:pt modelId="{10993289-B39A-477F-8D4C-AFCCF0CB7741}" type="parTrans" cxnId="{9E27D0E7-8BD7-4B3C-B9C2-F13482B79555}">
      <dgm:prSet/>
      <dgm:spPr/>
      <dgm:t>
        <a:bodyPr/>
        <a:lstStyle/>
        <a:p>
          <a:endParaRPr lang="en-US"/>
        </a:p>
      </dgm:t>
    </dgm:pt>
    <dgm:pt modelId="{C99485B9-BB34-4428-9F90-B1577CFA4CA9}" type="sibTrans" cxnId="{9E27D0E7-8BD7-4B3C-B9C2-F13482B79555}">
      <dgm:prSet/>
      <dgm:spPr/>
      <dgm:t>
        <a:bodyPr/>
        <a:lstStyle/>
        <a:p>
          <a:endParaRPr lang="en-US"/>
        </a:p>
      </dgm:t>
    </dgm:pt>
    <dgm:pt modelId="{406546AF-4A28-4304-92A9-2D3F3CA39621}">
      <dgm:prSet/>
      <dgm:spPr/>
      <dgm:t>
        <a:bodyPr/>
        <a:lstStyle/>
        <a:p>
          <a:r>
            <a:rPr lang="en-US"/>
            <a:t>Rural Land Use Zoning Designations</a:t>
          </a:r>
        </a:p>
      </dgm:t>
    </dgm:pt>
    <dgm:pt modelId="{705A5602-A7F7-4AD4-854A-D62FF85D3758}" type="parTrans" cxnId="{181E0BBE-4668-48AF-A062-28585671AC81}">
      <dgm:prSet/>
      <dgm:spPr/>
      <dgm:t>
        <a:bodyPr/>
        <a:lstStyle/>
        <a:p>
          <a:endParaRPr lang="en-US"/>
        </a:p>
      </dgm:t>
    </dgm:pt>
    <dgm:pt modelId="{07541EB2-075C-4A38-BAF6-E82010388BD5}" type="sibTrans" cxnId="{181E0BBE-4668-48AF-A062-28585671AC81}">
      <dgm:prSet/>
      <dgm:spPr/>
      <dgm:t>
        <a:bodyPr/>
        <a:lstStyle/>
        <a:p>
          <a:endParaRPr lang="en-US"/>
        </a:p>
      </dgm:t>
    </dgm:pt>
    <dgm:pt modelId="{37598190-4BC9-4E7D-BD52-B3DDC725C3B2}">
      <dgm:prSet/>
      <dgm:spPr/>
      <dgm:t>
        <a:bodyPr/>
        <a:lstStyle/>
        <a:p>
          <a:r>
            <a:rPr lang="en-US"/>
            <a:t>Limited Areas of More Intensive Rural Development (LAMIRDs)</a:t>
          </a:r>
        </a:p>
      </dgm:t>
    </dgm:pt>
    <dgm:pt modelId="{B7F72B85-B128-4AAB-A582-D88C2796294A}" type="parTrans" cxnId="{92747279-5421-4AB3-B6FE-8C3D87290C6F}">
      <dgm:prSet/>
      <dgm:spPr/>
      <dgm:t>
        <a:bodyPr/>
        <a:lstStyle/>
        <a:p>
          <a:endParaRPr lang="en-US"/>
        </a:p>
      </dgm:t>
    </dgm:pt>
    <dgm:pt modelId="{D2E1CE14-1F9A-4F2C-A057-77DFB3E1603B}" type="sibTrans" cxnId="{92747279-5421-4AB3-B6FE-8C3D87290C6F}">
      <dgm:prSet/>
      <dgm:spPr/>
      <dgm:t>
        <a:bodyPr/>
        <a:lstStyle/>
        <a:p>
          <a:endParaRPr lang="en-US"/>
        </a:p>
      </dgm:t>
    </dgm:pt>
    <dgm:pt modelId="{A4C4D835-EC23-4AC0-882C-DB3CFC142E17}">
      <dgm:prSet/>
      <dgm:spPr/>
      <dgm:t>
        <a:bodyPr/>
        <a:lstStyle/>
        <a:p>
          <a:pPr rtl="0"/>
          <a:r>
            <a:rPr lang="en-US"/>
            <a:t>Resource Lands</a:t>
          </a:r>
          <a:r>
            <a:rPr lang="en-US">
              <a:latin typeface="Aptos Display" panose="02110004020202020204"/>
            </a:rPr>
            <a:t> and Working Lands</a:t>
          </a:r>
          <a:endParaRPr lang="en-US"/>
        </a:p>
      </dgm:t>
    </dgm:pt>
    <dgm:pt modelId="{9936E618-CEFF-4597-B34C-835A63B8701B}" type="parTrans" cxnId="{2C7D61D7-C64E-4615-9025-93CF7415A79E}">
      <dgm:prSet/>
      <dgm:spPr/>
      <dgm:t>
        <a:bodyPr/>
        <a:lstStyle/>
        <a:p>
          <a:endParaRPr lang="en-US"/>
        </a:p>
      </dgm:t>
    </dgm:pt>
    <dgm:pt modelId="{0F617D77-5F5F-4E75-AD23-34780C0CABB1}" type="sibTrans" cxnId="{2C7D61D7-C64E-4615-9025-93CF7415A79E}">
      <dgm:prSet/>
      <dgm:spPr/>
      <dgm:t>
        <a:bodyPr/>
        <a:lstStyle/>
        <a:p>
          <a:endParaRPr lang="en-US"/>
        </a:p>
      </dgm:t>
    </dgm:pt>
    <dgm:pt modelId="{EC5F6FE0-D5E4-4C4B-B177-B674A330CE76}">
      <dgm:prSet/>
      <dgm:spPr/>
      <dgm:t>
        <a:bodyPr/>
        <a:lstStyle/>
        <a:p>
          <a:r>
            <a:rPr lang="en-US"/>
            <a:t>Goals, Policies, and Strategies</a:t>
          </a:r>
        </a:p>
      </dgm:t>
    </dgm:pt>
    <dgm:pt modelId="{0071798C-D862-442C-844F-C96BEEF6B885}" type="parTrans" cxnId="{2E7D834D-1E78-43AE-84DD-A7F93E39847F}">
      <dgm:prSet/>
      <dgm:spPr/>
      <dgm:t>
        <a:bodyPr/>
        <a:lstStyle/>
        <a:p>
          <a:endParaRPr lang="en-US"/>
        </a:p>
      </dgm:t>
    </dgm:pt>
    <dgm:pt modelId="{2E818510-AF3A-462A-AF19-C0A1697E9D88}" type="sibTrans" cxnId="{2E7D834D-1E78-43AE-84DD-A7F93E39847F}">
      <dgm:prSet/>
      <dgm:spPr/>
      <dgm:t>
        <a:bodyPr/>
        <a:lstStyle/>
        <a:p>
          <a:endParaRPr lang="en-US"/>
        </a:p>
      </dgm:t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0CEFCD93-B536-49C6-97C3-09D57DC2DF45}" type="pres">
      <dgm:prSet presAssocID="{E82ED7C9-E188-4EAC-AA9C-51E220116C8F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BDADCB14-F9AF-4A7E-A75E-03F74DDAC141}" type="pres">
      <dgm:prSet presAssocID="{E8F5F1F8-F8FE-4D08-A522-C1FF99F72762}" presName="spacer" presStyleCnt="0"/>
      <dgm:spPr/>
    </dgm:pt>
    <dgm:pt modelId="{780329FB-0919-4FCD-A3F1-75897A4C59A6}" type="pres">
      <dgm:prSet presAssocID="{333CAEB2-4741-4316-8E4C-ADEB2C58951F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87E15232-D1C3-4E06-B1EE-FD6C675AC3EA}" type="pres">
      <dgm:prSet presAssocID="{23717783-651C-46A0-B464-05FC9BB5475E}" presName="spacer" presStyleCnt="0"/>
      <dgm:spPr/>
    </dgm:pt>
    <dgm:pt modelId="{67F10088-6955-435B-9CA5-7D57B5F32DC9}" type="pres">
      <dgm:prSet presAssocID="{25618740-0333-493B-A702-C6ED2698E156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6E37725A-C2F7-4D26-B127-07386A4BA2D2}" type="pres">
      <dgm:prSet presAssocID="{A01DAFD2-7F6F-42E7-9FE9-15F6C17C1B9C}" presName="spacer" presStyleCnt="0"/>
      <dgm:spPr/>
    </dgm:pt>
    <dgm:pt modelId="{E707E3A9-86B9-4129-94F6-31A86ADE1AB5}" type="pres">
      <dgm:prSet presAssocID="{069D9DB8-A650-49C5-8D95-4D1A08764829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76AC2A20-CBEF-4983-A126-196C747B9EFE}" type="pres">
      <dgm:prSet presAssocID="{C530D41A-9BF1-4C77-BB5F-436E8D4BD797}" presName="spacer" presStyleCnt="0"/>
      <dgm:spPr/>
    </dgm:pt>
    <dgm:pt modelId="{73AE03BD-A0E2-4F1C-9C3C-22B1896CE00C}" type="pres">
      <dgm:prSet presAssocID="{4B658C3C-34FC-469C-B8A7-1F55CD2DDC59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DEEDF23F-7A21-4EDB-9FA4-DADF629FD949}" type="pres">
      <dgm:prSet presAssocID="{D1CB452D-09C0-446A-BF11-482A48631FF4}" presName="spacer" presStyleCnt="0"/>
      <dgm:spPr/>
    </dgm:pt>
    <dgm:pt modelId="{F83D4A43-EB2F-4157-8D96-EEE17E774F42}" type="pres">
      <dgm:prSet presAssocID="{2BBFEEDF-AF59-4781-8581-8B9C664926B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A519A66E-84DE-4D93-B179-B9D75BC860A1}" type="pres">
      <dgm:prSet presAssocID="{C299A9AC-65F2-4E4B-A57D-E24FCDB586A6}" presName="spacer" presStyleCnt="0"/>
      <dgm:spPr/>
    </dgm:pt>
    <dgm:pt modelId="{3838C869-B377-495D-B50B-E1E3B8EF4664}" type="pres">
      <dgm:prSet presAssocID="{A4A12942-2878-41F2-A928-771AA3BCC405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C65B6DBB-D6F6-4E93-AB9D-93C000D28FFC}" type="pres">
      <dgm:prSet presAssocID="{3CF91AD2-E721-4870-BD03-D2B56B134E3E}" presName="spacer" presStyleCnt="0"/>
      <dgm:spPr/>
    </dgm:pt>
    <dgm:pt modelId="{785EA508-4B7F-426B-B8A1-5F6E4781FB47}" type="pres">
      <dgm:prSet presAssocID="{1F879C75-D226-4165-B2D6-EF1CFC221EB6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7F952E3D-EA7D-4EDA-B23C-B873F611C2D1}" type="pres">
      <dgm:prSet presAssocID="{C99485B9-BB34-4428-9F90-B1577CFA4CA9}" presName="spacer" presStyleCnt="0"/>
      <dgm:spPr/>
    </dgm:pt>
    <dgm:pt modelId="{0A4792C2-7BA2-4FD3-9932-1E42E8513F99}" type="pres">
      <dgm:prSet presAssocID="{406546AF-4A28-4304-92A9-2D3F3CA39621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3501C711-B673-42F9-9159-F0259821BABD}" type="pres">
      <dgm:prSet presAssocID="{07541EB2-075C-4A38-BAF6-E82010388BD5}" presName="spacer" presStyleCnt="0"/>
      <dgm:spPr/>
    </dgm:pt>
    <dgm:pt modelId="{7E22F72A-4CA9-4E5B-A1DB-BAE136B7BD7E}" type="pres">
      <dgm:prSet presAssocID="{37598190-4BC9-4E7D-BD52-B3DDC725C3B2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1EF3DBAE-8534-4435-9C35-88B5284A93FC}" type="pres">
      <dgm:prSet presAssocID="{D2E1CE14-1F9A-4F2C-A057-77DFB3E1603B}" presName="spacer" presStyleCnt="0"/>
      <dgm:spPr/>
    </dgm:pt>
    <dgm:pt modelId="{D4873EEE-A02F-4200-9AED-DE45343A67BA}" type="pres">
      <dgm:prSet presAssocID="{A4C4D835-EC23-4AC0-882C-DB3CFC142E17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AA66E29E-D8B7-448E-89C6-D40298E5DE9B}" type="pres">
      <dgm:prSet presAssocID="{0F617D77-5F5F-4E75-AD23-34780C0CABB1}" presName="spacer" presStyleCnt="0"/>
      <dgm:spPr/>
    </dgm:pt>
    <dgm:pt modelId="{4BB69469-D0CF-4EAA-8A0B-766351845EB7}" type="pres">
      <dgm:prSet presAssocID="{EC5F6FE0-D5E4-4C4B-B177-B674A330CE76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B160490F-0019-43B3-A792-4D886C9A2B7B}" type="presOf" srcId="{069D9DB8-A650-49C5-8D95-4D1A08764829}" destId="{E707E3A9-86B9-4129-94F6-31A86ADE1AB5}" srcOrd="0" destOrd="0" presId="urn:microsoft.com/office/officeart/2005/8/layout/vList2"/>
    <dgm:cxn modelId="{F3B6CC10-319B-4303-AAAF-FAC7834DACA5}" type="presOf" srcId="{1F879C75-D226-4165-B2D6-EF1CFC221EB6}" destId="{785EA508-4B7F-426B-B8A1-5F6E4781FB47}" srcOrd="0" destOrd="0" presId="urn:microsoft.com/office/officeart/2005/8/layout/vList2"/>
    <dgm:cxn modelId="{520B9A18-4F51-48A2-BC83-7FB2D695AFD7}" type="presOf" srcId="{A4C4D835-EC23-4AC0-882C-DB3CFC142E17}" destId="{D4873EEE-A02F-4200-9AED-DE45343A67BA}" srcOrd="0" destOrd="0" presId="urn:microsoft.com/office/officeart/2005/8/layout/vList2"/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976BDF26-5FAF-44F3-8CC9-519E34037A05}" srcId="{2C34415B-B778-4BEB-8F7A-9848615E0DC2}" destId="{25618740-0333-493B-A702-C6ED2698E156}" srcOrd="2" destOrd="0" parTransId="{B32CAD45-7586-4AFE-B43F-3B0FFE24F7BD}" sibTransId="{A01DAFD2-7F6F-42E7-9FE9-15F6C17C1B9C}"/>
    <dgm:cxn modelId="{D5ECCF43-D1F1-4643-BE45-816FA4371761}" type="presOf" srcId="{EC5F6FE0-D5E4-4C4B-B177-B674A330CE76}" destId="{4BB69469-D0CF-4EAA-8A0B-766351845EB7}" srcOrd="0" destOrd="0" presId="urn:microsoft.com/office/officeart/2005/8/layout/vList2"/>
    <dgm:cxn modelId="{8A5ED966-7F53-449D-9336-35654D910A90}" type="presOf" srcId="{2BBFEEDF-AF59-4781-8581-8B9C664926BA}" destId="{F83D4A43-EB2F-4157-8D96-EEE17E774F42}" srcOrd="0" destOrd="0" presId="urn:microsoft.com/office/officeart/2005/8/layout/vList2"/>
    <dgm:cxn modelId="{2E7D834D-1E78-43AE-84DD-A7F93E39847F}" srcId="{2C34415B-B778-4BEB-8F7A-9848615E0DC2}" destId="{EC5F6FE0-D5E4-4C4B-B177-B674A330CE76}" srcOrd="11" destOrd="0" parTransId="{0071798C-D862-442C-844F-C96BEEF6B885}" sibTransId="{2E818510-AF3A-462A-AF19-C0A1697E9D88}"/>
    <dgm:cxn modelId="{92747279-5421-4AB3-B6FE-8C3D87290C6F}" srcId="{2C34415B-B778-4BEB-8F7A-9848615E0DC2}" destId="{37598190-4BC9-4E7D-BD52-B3DDC725C3B2}" srcOrd="9" destOrd="0" parTransId="{B7F72B85-B128-4AAB-A582-D88C2796294A}" sibTransId="{D2E1CE14-1F9A-4F2C-A057-77DFB3E1603B}"/>
    <dgm:cxn modelId="{2F92657E-5A26-492E-BE37-8D5EBBA972B4}" type="presOf" srcId="{A4A12942-2878-41F2-A928-771AA3BCC405}" destId="{3838C869-B377-495D-B50B-E1E3B8EF4664}" srcOrd="0" destOrd="0" presId="urn:microsoft.com/office/officeart/2005/8/layout/vList2"/>
    <dgm:cxn modelId="{283CDF7E-4901-4023-8F4E-015ADA90B909}" type="presOf" srcId="{406546AF-4A28-4304-92A9-2D3F3CA39621}" destId="{0A4792C2-7BA2-4FD3-9932-1E42E8513F99}" srcOrd="0" destOrd="0" presId="urn:microsoft.com/office/officeart/2005/8/layout/vList2"/>
    <dgm:cxn modelId="{23836995-A3DF-4D85-AFEB-F5F2574BA0E2}" srcId="{2C34415B-B778-4BEB-8F7A-9848615E0DC2}" destId="{E82ED7C9-E188-4EAC-AA9C-51E220116C8F}" srcOrd="0" destOrd="0" parTransId="{FA8EBA33-CA2D-4EA6-8A60-15082C3F43BD}" sibTransId="{E8F5F1F8-F8FE-4D08-A522-C1FF99F72762}"/>
    <dgm:cxn modelId="{0AC677A4-2590-4835-82FE-E25C8BBCA910}" type="presOf" srcId="{4B658C3C-34FC-469C-B8A7-1F55CD2DDC59}" destId="{73AE03BD-A0E2-4F1C-9C3C-22B1896CE00C}" srcOrd="0" destOrd="0" presId="urn:microsoft.com/office/officeart/2005/8/layout/vList2"/>
    <dgm:cxn modelId="{95F711A6-DEE0-4C3B-A658-4E5FD14E0AFF}" srcId="{2C34415B-B778-4BEB-8F7A-9848615E0DC2}" destId="{333CAEB2-4741-4316-8E4C-ADEB2C58951F}" srcOrd="1" destOrd="0" parTransId="{4F330F84-FFA2-46E6-BE0A-7E54A2BD3530}" sibTransId="{23717783-651C-46A0-B464-05FC9BB5475E}"/>
    <dgm:cxn modelId="{5F3C09A7-1C88-4290-8529-B0763246EBC8}" type="presOf" srcId="{E82ED7C9-E188-4EAC-AA9C-51E220116C8F}" destId="{0CEFCD93-B536-49C6-97C3-09D57DC2DF45}" srcOrd="0" destOrd="0" presId="urn:microsoft.com/office/officeart/2005/8/layout/vList2"/>
    <dgm:cxn modelId="{7DB427B0-6562-45F4-9450-4F65A0A02A3F}" srcId="{2C34415B-B778-4BEB-8F7A-9848615E0DC2}" destId="{A4A12942-2878-41F2-A928-771AA3BCC405}" srcOrd="6" destOrd="0" parTransId="{3CBD8773-939B-44AE-9C0D-3B3A5F6D4915}" sibTransId="{3CF91AD2-E721-4870-BD03-D2B56B134E3E}"/>
    <dgm:cxn modelId="{181E0BBE-4668-48AF-A062-28585671AC81}" srcId="{2C34415B-B778-4BEB-8F7A-9848615E0DC2}" destId="{406546AF-4A28-4304-92A9-2D3F3CA39621}" srcOrd="8" destOrd="0" parTransId="{705A5602-A7F7-4AD4-854A-D62FF85D3758}" sibTransId="{07541EB2-075C-4A38-BAF6-E82010388BD5}"/>
    <dgm:cxn modelId="{5B947FCF-70CC-4364-BE0C-EF8882494339}" srcId="{2C34415B-B778-4BEB-8F7A-9848615E0DC2}" destId="{4B658C3C-34FC-469C-B8A7-1F55CD2DDC59}" srcOrd="4" destOrd="0" parTransId="{8D31DC63-FA3C-48FA-842E-D4ACEBBB5DED}" sibTransId="{D1CB452D-09C0-446A-BF11-482A48631FF4}"/>
    <dgm:cxn modelId="{2C7D61D7-C64E-4615-9025-93CF7415A79E}" srcId="{2C34415B-B778-4BEB-8F7A-9848615E0DC2}" destId="{A4C4D835-EC23-4AC0-882C-DB3CFC142E17}" srcOrd="10" destOrd="0" parTransId="{9936E618-CEFF-4597-B34C-835A63B8701B}" sibTransId="{0F617D77-5F5F-4E75-AD23-34780C0CABB1}"/>
    <dgm:cxn modelId="{CD0314DF-166A-4E8F-84FE-234E8904DEFE}" type="presOf" srcId="{25618740-0333-493B-A702-C6ED2698E156}" destId="{67F10088-6955-435B-9CA5-7D57B5F32DC9}" srcOrd="0" destOrd="0" presId="urn:microsoft.com/office/officeart/2005/8/layout/vList2"/>
    <dgm:cxn modelId="{2812BEE0-BBC7-4EB7-9C7B-18DF957B87ED}" type="presOf" srcId="{333CAEB2-4741-4316-8E4C-ADEB2C58951F}" destId="{780329FB-0919-4FCD-A3F1-75897A4C59A6}" srcOrd="0" destOrd="0" presId="urn:microsoft.com/office/officeart/2005/8/layout/vList2"/>
    <dgm:cxn modelId="{9E27D0E7-8BD7-4B3C-B9C2-F13482B79555}" srcId="{2C34415B-B778-4BEB-8F7A-9848615E0DC2}" destId="{1F879C75-D226-4165-B2D6-EF1CFC221EB6}" srcOrd="7" destOrd="0" parTransId="{10993289-B39A-477F-8D4C-AFCCF0CB7741}" sibTransId="{C99485B9-BB34-4428-9F90-B1577CFA4CA9}"/>
    <dgm:cxn modelId="{0B3224EB-2FA3-4AA1-B229-12AB0E0B4C8E}" srcId="{2C34415B-B778-4BEB-8F7A-9848615E0DC2}" destId="{069D9DB8-A650-49C5-8D95-4D1A08764829}" srcOrd="3" destOrd="0" parTransId="{AD2D2410-E643-4793-87C9-A09FF0388CD9}" sibTransId="{C530D41A-9BF1-4C77-BB5F-436E8D4BD797}"/>
    <dgm:cxn modelId="{53C894EE-FDE8-4F0C-AEAE-C626DCE2E504}" type="presOf" srcId="{37598190-4BC9-4E7D-BD52-B3DDC725C3B2}" destId="{7E22F72A-4CA9-4E5B-A1DB-BAE136B7BD7E}" srcOrd="0" destOrd="0" presId="urn:microsoft.com/office/officeart/2005/8/layout/vList2"/>
    <dgm:cxn modelId="{245C60FC-2928-4407-9A91-BBFB367BFF2D}" srcId="{2C34415B-B778-4BEB-8F7A-9848615E0DC2}" destId="{2BBFEEDF-AF59-4781-8581-8B9C664926BA}" srcOrd="5" destOrd="0" parTransId="{D7092B4B-1EE2-4200-9238-6FB5C39F7025}" sibTransId="{C299A9AC-65F2-4E4B-A57D-E24FCDB586A6}"/>
    <dgm:cxn modelId="{E880EEA0-CB0D-4C09-BE09-83BB9E111BE3}" type="presParOf" srcId="{6DBC271C-4B54-4371-81A1-8B445611DE83}" destId="{0CEFCD93-B536-49C6-97C3-09D57DC2DF45}" srcOrd="0" destOrd="0" presId="urn:microsoft.com/office/officeart/2005/8/layout/vList2"/>
    <dgm:cxn modelId="{4FE507B2-C43E-4EA0-9F91-408CBB8BEA6B}" type="presParOf" srcId="{6DBC271C-4B54-4371-81A1-8B445611DE83}" destId="{BDADCB14-F9AF-4A7E-A75E-03F74DDAC141}" srcOrd="1" destOrd="0" presId="urn:microsoft.com/office/officeart/2005/8/layout/vList2"/>
    <dgm:cxn modelId="{06219334-7AD7-451C-B56D-0F9BC4B053F2}" type="presParOf" srcId="{6DBC271C-4B54-4371-81A1-8B445611DE83}" destId="{780329FB-0919-4FCD-A3F1-75897A4C59A6}" srcOrd="2" destOrd="0" presId="urn:microsoft.com/office/officeart/2005/8/layout/vList2"/>
    <dgm:cxn modelId="{FD7AA35A-C091-493E-81F2-FF65C8835CCE}" type="presParOf" srcId="{6DBC271C-4B54-4371-81A1-8B445611DE83}" destId="{87E15232-D1C3-4E06-B1EE-FD6C675AC3EA}" srcOrd="3" destOrd="0" presId="urn:microsoft.com/office/officeart/2005/8/layout/vList2"/>
    <dgm:cxn modelId="{11BE874C-0076-4B1C-B1C7-70D6074A650D}" type="presParOf" srcId="{6DBC271C-4B54-4371-81A1-8B445611DE83}" destId="{67F10088-6955-435B-9CA5-7D57B5F32DC9}" srcOrd="4" destOrd="0" presId="urn:microsoft.com/office/officeart/2005/8/layout/vList2"/>
    <dgm:cxn modelId="{E8932964-16CA-47B6-8336-9305DDD28AF9}" type="presParOf" srcId="{6DBC271C-4B54-4371-81A1-8B445611DE83}" destId="{6E37725A-C2F7-4D26-B127-07386A4BA2D2}" srcOrd="5" destOrd="0" presId="urn:microsoft.com/office/officeart/2005/8/layout/vList2"/>
    <dgm:cxn modelId="{024152B3-8BB1-405E-94E5-F6863A8636E0}" type="presParOf" srcId="{6DBC271C-4B54-4371-81A1-8B445611DE83}" destId="{E707E3A9-86B9-4129-94F6-31A86ADE1AB5}" srcOrd="6" destOrd="0" presId="urn:microsoft.com/office/officeart/2005/8/layout/vList2"/>
    <dgm:cxn modelId="{8F842688-0938-45BA-966B-870F653A2C67}" type="presParOf" srcId="{6DBC271C-4B54-4371-81A1-8B445611DE83}" destId="{76AC2A20-CBEF-4983-A126-196C747B9EFE}" srcOrd="7" destOrd="0" presId="urn:microsoft.com/office/officeart/2005/8/layout/vList2"/>
    <dgm:cxn modelId="{00FA24A3-354D-4E34-A41F-EA74772F5079}" type="presParOf" srcId="{6DBC271C-4B54-4371-81A1-8B445611DE83}" destId="{73AE03BD-A0E2-4F1C-9C3C-22B1896CE00C}" srcOrd="8" destOrd="0" presId="urn:microsoft.com/office/officeart/2005/8/layout/vList2"/>
    <dgm:cxn modelId="{769074A9-EB4C-47AA-A457-AEBA078829E2}" type="presParOf" srcId="{6DBC271C-4B54-4371-81A1-8B445611DE83}" destId="{DEEDF23F-7A21-4EDB-9FA4-DADF629FD949}" srcOrd="9" destOrd="0" presId="urn:microsoft.com/office/officeart/2005/8/layout/vList2"/>
    <dgm:cxn modelId="{FDAF721C-9873-4347-B539-F4212296EFE0}" type="presParOf" srcId="{6DBC271C-4B54-4371-81A1-8B445611DE83}" destId="{F83D4A43-EB2F-4157-8D96-EEE17E774F42}" srcOrd="10" destOrd="0" presId="urn:microsoft.com/office/officeart/2005/8/layout/vList2"/>
    <dgm:cxn modelId="{B5498B57-33F0-4AE4-9C96-8A5EB18C0729}" type="presParOf" srcId="{6DBC271C-4B54-4371-81A1-8B445611DE83}" destId="{A519A66E-84DE-4D93-B179-B9D75BC860A1}" srcOrd="11" destOrd="0" presId="urn:microsoft.com/office/officeart/2005/8/layout/vList2"/>
    <dgm:cxn modelId="{F47F7447-48D6-4A0C-BD60-669AB6D37C0D}" type="presParOf" srcId="{6DBC271C-4B54-4371-81A1-8B445611DE83}" destId="{3838C869-B377-495D-B50B-E1E3B8EF4664}" srcOrd="12" destOrd="0" presId="urn:microsoft.com/office/officeart/2005/8/layout/vList2"/>
    <dgm:cxn modelId="{DDA32A64-0CB1-4C65-A6A9-48A69038E832}" type="presParOf" srcId="{6DBC271C-4B54-4371-81A1-8B445611DE83}" destId="{C65B6DBB-D6F6-4E93-AB9D-93C000D28FFC}" srcOrd="13" destOrd="0" presId="urn:microsoft.com/office/officeart/2005/8/layout/vList2"/>
    <dgm:cxn modelId="{F04A019B-E686-4982-B9F5-CE19262DB45D}" type="presParOf" srcId="{6DBC271C-4B54-4371-81A1-8B445611DE83}" destId="{785EA508-4B7F-426B-B8A1-5F6E4781FB47}" srcOrd="14" destOrd="0" presId="urn:microsoft.com/office/officeart/2005/8/layout/vList2"/>
    <dgm:cxn modelId="{1885EF7D-130C-4E8A-B2ED-F63E830F8CCB}" type="presParOf" srcId="{6DBC271C-4B54-4371-81A1-8B445611DE83}" destId="{7F952E3D-EA7D-4EDA-B23C-B873F611C2D1}" srcOrd="15" destOrd="0" presId="urn:microsoft.com/office/officeart/2005/8/layout/vList2"/>
    <dgm:cxn modelId="{1F728593-76BD-4D05-8E03-B2CBA7FF139F}" type="presParOf" srcId="{6DBC271C-4B54-4371-81A1-8B445611DE83}" destId="{0A4792C2-7BA2-4FD3-9932-1E42E8513F99}" srcOrd="16" destOrd="0" presId="urn:microsoft.com/office/officeart/2005/8/layout/vList2"/>
    <dgm:cxn modelId="{97EE0F59-53C3-4EAB-AB57-03630F5A7F2E}" type="presParOf" srcId="{6DBC271C-4B54-4371-81A1-8B445611DE83}" destId="{3501C711-B673-42F9-9159-F0259821BABD}" srcOrd="17" destOrd="0" presId="urn:microsoft.com/office/officeart/2005/8/layout/vList2"/>
    <dgm:cxn modelId="{E5E500AC-E6BA-4F5D-A602-3D3C7313E0F4}" type="presParOf" srcId="{6DBC271C-4B54-4371-81A1-8B445611DE83}" destId="{7E22F72A-4CA9-4E5B-A1DB-BAE136B7BD7E}" srcOrd="18" destOrd="0" presId="urn:microsoft.com/office/officeart/2005/8/layout/vList2"/>
    <dgm:cxn modelId="{0604F5A3-9902-42D3-83ED-E5F66A8F8C2F}" type="presParOf" srcId="{6DBC271C-4B54-4371-81A1-8B445611DE83}" destId="{1EF3DBAE-8534-4435-9C35-88B5284A93FC}" srcOrd="19" destOrd="0" presId="urn:microsoft.com/office/officeart/2005/8/layout/vList2"/>
    <dgm:cxn modelId="{C969D2D2-A7F9-4133-895F-BBEF0CB4ED64}" type="presParOf" srcId="{6DBC271C-4B54-4371-81A1-8B445611DE83}" destId="{D4873EEE-A02F-4200-9AED-DE45343A67BA}" srcOrd="20" destOrd="0" presId="urn:microsoft.com/office/officeart/2005/8/layout/vList2"/>
    <dgm:cxn modelId="{D78C0A7C-608B-43B2-8E65-DFAE2B41131A}" type="presParOf" srcId="{6DBC271C-4B54-4371-81A1-8B445611DE83}" destId="{AA66E29E-D8B7-448E-89C6-D40298E5DE9B}" srcOrd="21" destOrd="0" presId="urn:microsoft.com/office/officeart/2005/8/layout/vList2"/>
    <dgm:cxn modelId="{D45A7BD1-7E92-4A4B-B4A3-1A1DE085E38D}" type="presParOf" srcId="{6DBC271C-4B54-4371-81A1-8B445611DE83}" destId="{4BB69469-D0CF-4EAA-8A0B-766351845EB7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84AFE8-F95F-42A3-8595-882C4C6436EB}">
      <dgm:prSet/>
      <dgm:spPr/>
      <dgm:t>
        <a:bodyPr/>
        <a:lstStyle/>
        <a:p>
          <a:r>
            <a:rPr lang="en-US"/>
            <a:t>Rural Development</a:t>
          </a:r>
        </a:p>
      </dgm:t>
    </dgm:pt>
    <dgm:pt modelId="{98FF7C19-7573-4855-8D4C-4A89924D1A14}" type="parTrans" cxnId="{43E9B7DB-59CC-43A6-B0E0-31464E43BBAA}">
      <dgm:prSet/>
      <dgm:spPr/>
      <dgm:t>
        <a:bodyPr/>
        <a:lstStyle/>
        <a:p>
          <a:endParaRPr lang="en-US"/>
        </a:p>
      </dgm:t>
    </dgm:pt>
    <dgm:pt modelId="{86057479-1E66-4D96-9472-403A726376A7}" type="sibTrans" cxnId="{43E9B7DB-59CC-43A6-B0E0-31464E43BBAA}">
      <dgm:prSet/>
      <dgm:spPr/>
      <dgm:t>
        <a:bodyPr/>
        <a:lstStyle/>
        <a:p>
          <a:endParaRPr lang="en-US"/>
        </a:p>
      </dgm:t>
    </dgm:pt>
    <dgm:pt modelId="{A04FDF85-A0E7-4EC2-95FB-2F79E3BF35BF}">
      <dgm:prSet/>
      <dgm:spPr/>
      <dgm:t>
        <a:bodyPr/>
        <a:lstStyle/>
        <a:p>
          <a:pPr rtl="0"/>
          <a:r>
            <a:rPr lang="en-US"/>
            <a:t>Resource Lands</a:t>
          </a:r>
          <a:r>
            <a:rPr lang="en-US">
              <a:latin typeface="Aptos Display" panose="02110004020202020204"/>
            </a:rPr>
            <a:t> and Working Lands</a:t>
          </a:r>
          <a:endParaRPr lang="en-US"/>
        </a:p>
      </dgm:t>
    </dgm:pt>
    <dgm:pt modelId="{1BAD9EE4-8B71-43C5-B593-B6B3B0FB381F}" type="parTrans" cxnId="{98250C70-C308-4342-8785-2A504222D54A}">
      <dgm:prSet/>
      <dgm:spPr/>
      <dgm:t>
        <a:bodyPr/>
        <a:lstStyle/>
        <a:p>
          <a:endParaRPr lang="en-US"/>
        </a:p>
      </dgm:t>
    </dgm:pt>
    <dgm:pt modelId="{BAE17323-E11D-4E45-B5D5-8FBF14C32313}" type="sibTrans" cxnId="{98250C70-C308-4342-8785-2A504222D54A}">
      <dgm:prSet/>
      <dgm:spPr/>
      <dgm:t>
        <a:bodyPr/>
        <a:lstStyle/>
        <a:p>
          <a:endParaRPr lang="en-US"/>
        </a:p>
      </dgm:t>
    </dgm:pt>
    <dgm:pt modelId="{4B9F378E-BA36-441C-AC4B-90B3585869EF}">
      <dgm:prSet/>
      <dgm:spPr/>
      <dgm:t>
        <a:bodyPr/>
        <a:lstStyle/>
        <a:p>
          <a:r>
            <a:rPr lang="en-US"/>
            <a:t>Rural Business</a:t>
          </a:r>
        </a:p>
      </dgm:t>
    </dgm:pt>
    <dgm:pt modelId="{F19FD383-27F5-4BEF-9E8B-808B86C1816B}" type="parTrans" cxnId="{849C32E7-A372-4B91-BED4-C6A86E53BD99}">
      <dgm:prSet/>
      <dgm:spPr/>
      <dgm:t>
        <a:bodyPr/>
        <a:lstStyle/>
        <a:p>
          <a:endParaRPr lang="en-US"/>
        </a:p>
      </dgm:t>
    </dgm:pt>
    <dgm:pt modelId="{93F1E389-C1E7-430A-B9CD-7F06EC413CAE}" type="sibTrans" cxnId="{849C32E7-A372-4B91-BED4-C6A86E53BD99}">
      <dgm:prSet/>
      <dgm:spPr/>
      <dgm:t>
        <a:bodyPr/>
        <a:lstStyle/>
        <a:p>
          <a:endParaRPr lang="en-US"/>
        </a:p>
      </dgm:t>
    </dgm:pt>
    <dgm:pt modelId="{5BB28E42-32DF-4438-A367-0742CCB33108}">
      <dgm:prSet/>
      <dgm:spPr/>
      <dgm:t>
        <a:bodyPr/>
        <a:lstStyle/>
        <a:p>
          <a:r>
            <a:rPr lang="en-US"/>
            <a:t>Rural Services and Infrastructure</a:t>
          </a:r>
        </a:p>
      </dgm:t>
    </dgm:pt>
    <dgm:pt modelId="{88D118E0-F026-4E7B-94BE-96C5535540B6}" type="parTrans" cxnId="{55178039-6302-43CA-881A-49FE7F03400C}">
      <dgm:prSet/>
      <dgm:spPr/>
      <dgm:t>
        <a:bodyPr/>
        <a:lstStyle/>
        <a:p>
          <a:endParaRPr lang="en-US"/>
        </a:p>
      </dgm:t>
    </dgm:pt>
    <dgm:pt modelId="{F9A37938-DCFA-4B44-9773-6EC2A89421DC}" type="sibTrans" cxnId="{55178039-6302-43CA-881A-49FE7F03400C}">
      <dgm:prSet/>
      <dgm:spPr/>
      <dgm:t>
        <a:bodyPr/>
        <a:lstStyle/>
        <a:p>
          <a:endParaRPr lang="en-US"/>
        </a:p>
      </dgm:t>
    </dgm:pt>
    <dgm:pt modelId="{67CD8C03-6FCA-437B-BBB6-23D8AB693EA6}">
      <dgm:prSet/>
      <dgm:spPr/>
      <dgm:t>
        <a:bodyPr/>
        <a:lstStyle/>
        <a:p>
          <a:r>
            <a:rPr lang="en-US"/>
            <a:t>Rural Environment</a:t>
          </a:r>
        </a:p>
      </dgm:t>
    </dgm:pt>
    <dgm:pt modelId="{208801A0-53E2-432E-A37F-9C2AE46DEE31}" type="parTrans" cxnId="{13AD2138-E6AF-4347-A755-D2A5F28A523C}">
      <dgm:prSet/>
      <dgm:spPr/>
      <dgm:t>
        <a:bodyPr/>
        <a:lstStyle/>
        <a:p>
          <a:endParaRPr lang="en-US"/>
        </a:p>
      </dgm:t>
    </dgm:pt>
    <dgm:pt modelId="{6FBA1BDE-D1D5-4971-9A2A-A9AC666CC3D8}" type="sibTrans" cxnId="{13AD2138-E6AF-4347-A755-D2A5F28A523C}">
      <dgm:prSet/>
      <dgm:spPr/>
      <dgm:t>
        <a:bodyPr/>
        <a:lstStyle/>
        <a:p>
          <a:endParaRPr lang="en-US"/>
        </a:p>
      </dgm:t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268F95B9-963D-4F09-8214-6D7C36EE17DE}" type="pres">
      <dgm:prSet presAssocID="{6484AFE8-F95F-42A3-8595-882C4C6436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E994232-67CA-4F71-A895-4DC52392E128}" type="pres">
      <dgm:prSet presAssocID="{86057479-1E66-4D96-9472-403A726376A7}" presName="spacer" presStyleCnt="0"/>
      <dgm:spPr/>
    </dgm:pt>
    <dgm:pt modelId="{BDEA09DE-6B23-489E-AABB-372B6EA9A962}" type="pres">
      <dgm:prSet presAssocID="{A04FDF85-A0E7-4EC2-95FB-2F79E3BF35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9FB88A4-FE1B-46BB-B29A-8E30650A6381}" type="pres">
      <dgm:prSet presAssocID="{BAE17323-E11D-4E45-B5D5-8FBF14C32313}" presName="spacer" presStyleCnt="0"/>
      <dgm:spPr/>
    </dgm:pt>
    <dgm:pt modelId="{292BCB9D-6E73-4176-9E51-744ADF4FDD06}" type="pres">
      <dgm:prSet presAssocID="{4B9F378E-BA36-441C-AC4B-90B3585869E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F832F8-2E81-4483-9437-D063352E06AF}" type="pres">
      <dgm:prSet presAssocID="{93F1E389-C1E7-430A-B9CD-7F06EC413CAE}" presName="spacer" presStyleCnt="0"/>
      <dgm:spPr/>
    </dgm:pt>
    <dgm:pt modelId="{5F88B6BB-077B-490D-8C27-B23DFE974555}" type="pres">
      <dgm:prSet presAssocID="{5BB28E42-32DF-4438-A367-0742CCB3310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96F09ED-22A3-45D5-AEF7-D237385846B0}" type="pres">
      <dgm:prSet presAssocID="{F9A37938-DCFA-4B44-9773-6EC2A89421DC}" presName="spacer" presStyleCnt="0"/>
      <dgm:spPr/>
    </dgm:pt>
    <dgm:pt modelId="{2829E956-FFB2-4742-8B9D-FAB5D503096F}" type="pres">
      <dgm:prSet presAssocID="{67CD8C03-6FCA-437B-BBB6-23D8AB693EA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67DDA62D-E1D0-4DF4-A97C-FD2708A0FF7A}" type="presOf" srcId="{67CD8C03-6FCA-437B-BBB6-23D8AB693EA6}" destId="{2829E956-FFB2-4742-8B9D-FAB5D503096F}" srcOrd="0" destOrd="0" presId="urn:microsoft.com/office/officeart/2005/8/layout/vList2"/>
    <dgm:cxn modelId="{13AD2138-E6AF-4347-A755-D2A5F28A523C}" srcId="{2C34415B-B778-4BEB-8F7A-9848615E0DC2}" destId="{67CD8C03-6FCA-437B-BBB6-23D8AB693EA6}" srcOrd="4" destOrd="0" parTransId="{208801A0-53E2-432E-A37F-9C2AE46DEE31}" sibTransId="{6FBA1BDE-D1D5-4971-9A2A-A9AC666CC3D8}"/>
    <dgm:cxn modelId="{55178039-6302-43CA-881A-49FE7F03400C}" srcId="{2C34415B-B778-4BEB-8F7A-9848615E0DC2}" destId="{5BB28E42-32DF-4438-A367-0742CCB33108}" srcOrd="3" destOrd="0" parTransId="{88D118E0-F026-4E7B-94BE-96C5535540B6}" sibTransId="{F9A37938-DCFA-4B44-9773-6EC2A89421DC}"/>
    <dgm:cxn modelId="{98250C70-C308-4342-8785-2A504222D54A}" srcId="{2C34415B-B778-4BEB-8F7A-9848615E0DC2}" destId="{A04FDF85-A0E7-4EC2-95FB-2F79E3BF35BF}" srcOrd="1" destOrd="0" parTransId="{1BAD9EE4-8B71-43C5-B593-B6B3B0FB381F}" sibTransId="{BAE17323-E11D-4E45-B5D5-8FBF14C32313}"/>
    <dgm:cxn modelId="{46981553-CD06-4929-88DB-EE91D9894160}" type="presOf" srcId="{6484AFE8-F95F-42A3-8595-882C4C6436EB}" destId="{268F95B9-963D-4F09-8214-6D7C36EE17DE}" srcOrd="0" destOrd="0" presId="urn:microsoft.com/office/officeart/2005/8/layout/vList2"/>
    <dgm:cxn modelId="{D4BE727C-B8B1-4CCD-9839-82F51170DB45}" type="presOf" srcId="{4B9F378E-BA36-441C-AC4B-90B3585869EF}" destId="{292BCB9D-6E73-4176-9E51-744ADF4FDD06}" srcOrd="0" destOrd="0" presId="urn:microsoft.com/office/officeart/2005/8/layout/vList2"/>
    <dgm:cxn modelId="{76574EC7-EBEF-4A23-A9C0-AFA2AFD4B50E}" type="presOf" srcId="{5BB28E42-32DF-4438-A367-0742CCB33108}" destId="{5F88B6BB-077B-490D-8C27-B23DFE974555}" srcOrd="0" destOrd="0" presId="urn:microsoft.com/office/officeart/2005/8/layout/vList2"/>
    <dgm:cxn modelId="{43E9B7DB-59CC-43A6-B0E0-31464E43BBAA}" srcId="{2C34415B-B778-4BEB-8F7A-9848615E0DC2}" destId="{6484AFE8-F95F-42A3-8595-882C4C6436EB}" srcOrd="0" destOrd="0" parTransId="{98FF7C19-7573-4855-8D4C-4A89924D1A14}" sibTransId="{86057479-1E66-4D96-9472-403A726376A7}"/>
    <dgm:cxn modelId="{849C32E7-A372-4B91-BED4-C6A86E53BD99}" srcId="{2C34415B-B778-4BEB-8F7A-9848615E0DC2}" destId="{4B9F378E-BA36-441C-AC4B-90B3585869EF}" srcOrd="2" destOrd="0" parTransId="{F19FD383-27F5-4BEF-9E8B-808B86C1816B}" sibTransId="{93F1E389-C1E7-430A-B9CD-7F06EC413CAE}"/>
    <dgm:cxn modelId="{D0D373EC-23A8-4B00-BF59-931597A5E28A}" type="presOf" srcId="{A04FDF85-A0E7-4EC2-95FB-2F79E3BF35BF}" destId="{BDEA09DE-6B23-489E-AABB-372B6EA9A962}" srcOrd="0" destOrd="0" presId="urn:microsoft.com/office/officeart/2005/8/layout/vList2"/>
    <dgm:cxn modelId="{2583E913-4456-4751-9B42-BB5C13DB3E37}" type="presParOf" srcId="{6DBC271C-4B54-4371-81A1-8B445611DE83}" destId="{268F95B9-963D-4F09-8214-6D7C36EE17DE}" srcOrd="0" destOrd="0" presId="urn:microsoft.com/office/officeart/2005/8/layout/vList2"/>
    <dgm:cxn modelId="{6FACCA72-CDEB-4FE8-A69E-3CEB9F72D664}" type="presParOf" srcId="{6DBC271C-4B54-4371-81A1-8B445611DE83}" destId="{8E994232-67CA-4F71-A895-4DC52392E128}" srcOrd="1" destOrd="0" presId="urn:microsoft.com/office/officeart/2005/8/layout/vList2"/>
    <dgm:cxn modelId="{A816FCAA-340B-418F-8107-154F75CDE5A9}" type="presParOf" srcId="{6DBC271C-4B54-4371-81A1-8B445611DE83}" destId="{BDEA09DE-6B23-489E-AABB-372B6EA9A962}" srcOrd="2" destOrd="0" presId="urn:microsoft.com/office/officeart/2005/8/layout/vList2"/>
    <dgm:cxn modelId="{CC536792-2A56-43C1-BE66-5527AB16FCA5}" type="presParOf" srcId="{6DBC271C-4B54-4371-81A1-8B445611DE83}" destId="{A9FB88A4-FE1B-46BB-B29A-8E30650A6381}" srcOrd="3" destOrd="0" presId="urn:microsoft.com/office/officeart/2005/8/layout/vList2"/>
    <dgm:cxn modelId="{3E03D669-740C-4300-B88C-B78A3469EFF2}" type="presParOf" srcId="{6DBC271C-4B54-4371-81A1-8B445611DE83}" destId="{292BCB9D-6E73-4176-9E51-744ADF4FDD06}" srcOrd="4" destOrd="0" presId="urn:microsoft.com/office/officeart/2005/8/layout/vList2"/>
    <dgm:cxn modelId="{370DCB01-25FA-4A52-99EE-D0907DACDB04}" type="presParOf" srcId="{6DBC271C-4B54-4371-81A1-8B445611DE83}" destId="{57F832F8-2E81-4483-9437-D063352E06AF}" srcOrd="5" destOrd="0" presId="urn:microsoft.com/office/officeart/2005/8/layout/vList2"/>
    <dgm:cxn modelId="{1F9650D4-508F-4E0C-A6E6-529EA203382A}" type="presParOf" srcId="{6DBC271C-4B54-4371-81A1-8B445611DE83}" destId="{5F88B6BB-077B-490D-8C27-B23DFE974555}" srcOrd="6" destOrd="0" presId="urn:microsoft.com/office/officeart/2005/8/layout/vList2"/>
    <dgm:cxn modelId="{22F74062-9319-440E-B16C-0A12874444CD}" type="presParOf" srcId="{6DBC271C-4B54-4371-81A1-8B445611DE83}" destId="{C96F09ED-22A3-45D5-AEF7-D237385846B0}" srcOrd="7" destOrd="0" presId="urn:microsoft.com/office/officeart/2005/8/layout/vList2"/>
    <dgm:cxn modelId="{2BF61635-8E90-4BEC-9E8D-F18F6366D086}" type="presParOf" srcId="{6DBC271C-4B54-4371-81A1-8B445611DE83}" destId="{2829E956-FFB2-4742-8B9D-FAB5D503096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EED3C0-F745-4A35-AB2C-0EFE423249E6}">
      <dgm:prSet phldrT="[Text]" phldr="0"/>
      <dgm:spPr/>
      <dgm:t>
        <a:bodyPr/>
        <a:lstStyle/>
        <a:p>
          <a:r>
            <a:rPr lang="en-US"/>
            <a:t>Evaluate tools such as purchase of development rights (PDR), transfer of development rights (TDR) and performance-base development (PBD) for rural areas.</a:t>
          </a:r>
        </a:p>
      </dgm:t>
    </dgm:pt>
    <dgm:pt modelId="{4E29E961-F3D4-454B-B59B-2CC99213B3AB}" type="parTrans" cxnId="{68A596C1-8638-46EB-B1B3-56BF032CA2C4}">
      <dgm:prSet/>
      <dgm:spPr/>
      <dgm:t>
        <a:bodyPr/>
        <a:lstStyle/>
        <a:p>
          <a:endParaRPr lang="en-US"/>
        </a:p>
      </dgm:t>
    </dgm:pt>
    <dgm:pt modelId="{AFD4721B-FA0C-4FAA-A368-A7ECF6263621}" type="sibTrans" cxnId="{68A596C1-8638-46EB-B1B3-56BF032CA2C4}">
      <dgm:prSet/>
      <dgm:spPr/>
      <dgm:t>
        <a:bodyPr/>
        <a:lstStyle/>
        <a:p>
          <a:endParaRPr lang="en-US"/>
        </a:p>
      </dgm:t>
    </dgm:pt>
    <dgm:pt modelId="{606ACEF7-02BC-48FA-BD16-52C6C744BBA8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Goal: Retain</a:t>
          </a:r>
          <a:r>
            <a:rPr lang="en-US"/>
            <a:t> the rural character of the County outside of designated UGAs.</a:t>
          </a:r>
        </a:p>
      </dgm:t>
    </dgm:pt>
    <dgm:pt modelId="{E982886C-BC3D-4118-9359-919B5B543AE6}" type="parTrans" cxnId="{5B3AA12B-70D0-4885-A01C-3B4C1F289774}">
      <dgm:prSet/>
      <dgm:spPr/>
      <dgm:t>
        <a:bodyPr/>
        <a:lstStyle/>
        <a:p>
          <a:endParaRPr lang="en-US"/>
        </a:p>
      </dgm:t>
    </dgm:pt>
    <dgm:pt modelId="{050EFECF-C56F-4EC1-9B5F-86231F339263}" type="sibTrans" cxnId="{5B3AA12B-70D0-4885-A01C-3B4C1F289774}">
      <dgm:prSet/>
      <dgm:spPr/>
      <dgm:t>
        <a:bodyPr/>
        <a:lstStyle/>
        <a:p>
          <a:endParaRPr lang="en-US"/>
        </a:p>
      </dgm:t>
    </dgm:pt>
    <dgm:pt modelId="{34B0144C-C242-4C3C-810A-713EA014F735}">
      <dgm:prSet phldr="0"/>
      <dgm:spPr/>
      <dgm:t>
        <a:bodyPr/>
        <a:lstStyle/>
        <a:p>
          <a:r>
            <a:rPr lang="en-US"/>
            <a:t>Limit development in the rural area to appropriate rural uses that do not need urban-level services and facilities.</a:t>
          </a:r>
        </a:p>
      </dgm:t>
    </dgm:pt>
    <dgm:pt modelId="{7B5910C9-0FD6-4A81-A4B4-A8964BA37132}" type="parTrans" cxnId="{B253AA0F-373C-43D7-8701-95E1FCE1027B}">
      <dgm:prSet/>
      <dgm:spPr/>
      <dgm:t>
        <a:bodyPr/>
        <a:lstStyle/>
        <a:p>
          <a:endParaRPr lang="en-US"/>
        </a:p>
      </dgm:t>
    </dgm:pt>
    <dgm:pt modelId="{D0588F16-1330-4E9A-A3C4-5D8185B287B6}" type="sibTrans" cxnId="{B253AA0F-373C-43D7-8701-95E1FCE1027B}">
      <dgm:prSet/>
      <dgm:spPr/>
      <dgm:t>
        <a:bodyPr/>
        <a:lstStyle/>
        <a:p>
          <a:endParaRPr lang="en-US"/>
        </a:p>
      </dgm:t>
    </dgm:pt>
    <dgm:pt modelId="{9207A307-6867-43A7-8625-87B48CF4A983}">
      <dgm:prSet phldr="0"/>
      <dgm:spPr/>
      <dgm:t>
        <a:bodyPr/>
        <a:lstStyle/>
        <a:p>
          <a:r>
            <a:rPr lang="en-US"/>
            <a:t>Develop and adopt design and development standards for rural areas outside of LAMIRDs and rural villages.</a:t>
          </a:r>
        </a:p>
      </dgm:t>
    </dgm:pt>
    <dgm:pt modelId="{F7D6C82F-C956-4238-818F-3CBE9AE3D4C1}" type="parTrans" cxnId="{8C71989E-D2C2-413E-956B-C9DD41F11108}">
      <dgm:prSet/>
      <dgm:spPr/>
      <dgm:t>
        <a:bodyPr/>
        <a:lstStyle/>
        <a:p>
          <a:endParaRPr lang="en-US"/>
        </a:p>
      </dgm:t>
    </dgm:pt>
    <dgm:pt modelId="{C92B0CDE-7843-44BB-9E44-E3BE88A1CBBC}" type="sibTrans" cxnId="{8C71989E-D2C2-413E-956B-C9DD41F11108}">
      <dgm:prSet/>
      <dgm:spPr/>
      <dgm:t>
        <a:bodyPr/>
        <a:lstStyle/>
        <a:p>
          <a:endParaRPr lang="en-US"/>
        </a:p>
      </dgm:t>
    </dgm:pt>
    <dgm:pt modelId="{FDC74998-0B9C-424A-92C7-04F631DB21FD}">
      <dgm:prSet phldr="0"/>
      <dgm:spPr/>
      <dgm:t>
        <a:bodyPr/>
        <a:lstStyle/>
        <a:p>
          <a:r>
            <a:rPr lang="en-US"/>
            <a:t>Limit the rural area to low residential densities.</a:t>
          </a:r>
        </a:p>
      </dgm:t>
    </dgm:pt>
    <dgm:pt modelId="{38A7D7FA-7907-447E-A20C-46E7012DFA4C}" type="parTrans" cxnId="{E18FCB92-76CE-44C6-97C8-A7001ECC2AD6}">
      <dgm:prSet/>
      <dgm:spPr/>
      <dgm:t>
        <a:bodyPr/>
        <a:lstStyle/>
        <a:p>
          <a:endParaRPr lang="en-US"/>
        </a:p>
      </dgm:t>
    </dgm:pt>
    <dgm:pt modelId="{55205DE6-1FD3-4698-A337-86F43E4EEDAB}" type="sibTrans" cxnId="{E18FCB92-76CE-44C6-97C8-A7001ECC2AD6}">
      <dgm:prSet/>
      <dgm:spPr/>
      <dgm:t>
        <a:bodyPr/>
        <a:lstStyle/>
        <a:p>
          <a:endParaRPr lang="en-US"/>
        </a:p>
      </dgm:t>
    </dgm:pt>
    <dgm:pt modelId="{1797C396-72C2-484A-AA51-FD27D085AC8C}">
      <dgm:prSet phldr="0"/>
      <dgm:spPr/>
      <dgm:t>
        <a:bodyPr/>
        <a:lstStyle/>
        <a:p>
          <a:r>
            <a:rPr lang="en-US"/>
            <a:t>Allow rural clustering where appropriate.</a:t>
          </a:r>
        </a:p>
      </dgm:t>
    </dgm:pt>
    <dgm:pt modelId="{E248789B-A0CF-4DD7-A8C9-1E4CBAEECDC8}" type="parTrans" cxnId="{331392B2-D282-4D20-86AB-5CBA6EAE99D4}">
      <dgm:prSet/>
      <dgm:spPr/>
      <dgm:t>
        <a:bodyPr/>
        <a:lstStyle/>
        <a:p>
          <a:endParaRPr lang="en-US"/>
        </a:p>
      </dgm:t>
    </dgm:pt>
    <dgm:pt modelId="{86241643-C573-4FCF-9B5E-DBE5B56C2D41}" type="sibTrans" cxnId="{331392B2-D282-4D20-86AB-5CBA6EAE99D4}">
      <dgm:prSet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Prepare a Rural Lands Analysis to evaluate the current status and future development projects for the rural area.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705D64CE-DF06-412A-B853-A558879E5CDF}">
      <dgm:prSet phldr="0"/>
      <dgm:spPr/>
      <dgm:t>
        <a:bodyPr/>
        <a:lstStyle/>
        <a:p>
          <a:r>
            <a:rPr lang="en-US"/>
            <a:t>Evaluate legacy (pre-GMA) lots to identify opportunities for aggregation or other mechanisms to resolve their challenges and constraints.</a:t>
          </a:r>
        </a:p>
      </dgm:t>
    </dgm:pt>
    <dgm:pt modelId="{0165CB5D-DAE9-4FD9-B128-8775FA8B252A}" type="parTrans" cxnId="{B0AA4F14-8DFA-4C93-A15E-805B8A09226E}">
      <dgm:prSet/>
      <dgm:spPr/>
      <dgm:t>
        <a:bodyPr/>
        <a:lstStyle/>
        <a:p>
          <a:endParaRPr lang="en-US"/>
        </a:p>
      </dgm:t>
    </dgm:pt>
    <dgm:pt modelId="{A19359FA-7409-497E-824C-9FA6584C001B}" type="sibTrans" cxnId="{B0AA4F14-8DFA-4C93-A15E-805B8A09226E}">
      <dgm:prSet/>
      <dgm:spPr/>
      <dgm:t>
        <a:bodyPr/>
        <a:lstStyle/>
        <a:p>
          <a:endParaRPr lang="en-US"/>
        </a:p>
      </dgm:t>
    </dgm:pt>
    <dgm:pt modelId="{2A2D3C9F-8EFA-448C-9877-54EDDE38D126}" type="pres">
      <dgm:prSet presAssocID="{C373CC49-1BB6-4FC2-95AA-4F8BD6FDE56D}" presName="linear" presStyleCnt="0">
        <dgm:presLayoutVars>
          <dgm:dir/>
          <dgm:animLvl val="lvl"/>
          <dgm:resizeHandles val="exact"/>
        </dgm:presLayoutVars>
      </dgm:prSet>
      <dgm:spPr/>
    </dgm:pt>
    <dgm:pt modelId="{7A4F830F-610F-4099-8FCD-476F73758CAA}" type="pres">
      <dgm:prSet presAssocID="{606ACEF7-02BC-48FA-BD16-52C6C744BBA8}" presName="parentLin" presStyleCnt="0"/>
      <dgm:spPr/>
    </dgm:pt>
    <dgm:pt modelId="{7E42B39B-84CD-4812-B12D-CCE59046D6C0}" type="pres">
      <dgm:prSet presAssocID="{606ACEF7-02BC-48FA-BD16-52C6C744BBA8}" presName="parentLeftMargin" presStyleLbl="node1" presStyleIdx="0" presStyleCnt="1"/>
      <dgm:spPr/>
    </dgm:pt>
    <dgm:pt modelId="{9DF58E6C-87D2-422E-ABB4-8D1DEEFF2955}" type="pres">
      <dgm:prSet presAssocID="{606ACEF7-02BC-48FA-BD16-52C6C744BBA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3EA309A-AFC9-4375-9A71-A95D34A6233C}" type="pres">
      <dgm:prSet presAssocID="{606ACEF7-02BC-48FA-BD16-52C6C744BBA8}" presName="negativeSpace" presStyleCnt="0"/>
      <dgm:spPr/>
    </dgm:pt>
    <dgm:pt modelId="{62F61681-17ED-4508-9FC1-F66EDFD3640C}" type="pres">
      <dgm:prSet presAssocID="{606ACEF7-02BC-48FA-BD16-52C6C744BBA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683E10C-F983-485F-A81B-EA2C2CBD6E43}" type="presOf" srcId="{9207A307-6867-43A7-8625-87B48CF4A983}" destId="{62F61681-17ED-4508-9FC1-F66EDFD3640C}" srcOrd="0" destOrd="1" presId="urn:microsoft.com/office/officeart/2005/8/layout/list1"/>
    <dgm:cxn modelId="{B253AA0F-373C-43D7-8701-95E1FCE1027B}" srcId="{606ACEF7-02BC-48FA-BD16-52C6C744BBA8}" destId="{34B0144C-C242-4C3C-810A-713EA014F735}" srcOrd="0" destOrd="0" parTransId="{7B5910C9-0FD6-4A81-A4B4-A8964BA37132}" sibTransId="{D0588F16-1330-4E9A-A3C4-5D8185B287B6}"/>
    <dgm:cxn modelId="{B0AA4F14-8DFA-4C93-A15E-805B8A09226E}" srcId="{606ACEF7-02BC-48FA-BD16-52C6C744BBA8}" destId="{705D64CE-DF06-412A-B853-A558879E5CDF}" srcOrd="5" destOrd="0" parTransId="{0165CB5D-DAE9-4FD9-B128-8775FA8B252A}" sibTransId="{A19359FA-7409-497E-824C-9FA6584C001B}"/>
    <dgm:cxn modelId="{5B3AA12B-70D0-4885-A01C-3B4C1F289774}" srcId="{C373CC49-1BB6-4FC2-95AA-4F8BD6FDE56D}" destId="{606ACEF7-02BC-48FA-BD16-52C6C744BBA8}" srcOrd="0" destOrd="0" parTransId="{E982886C-BC3D-4118-9359-919B5B543AE6}" sibTransId="{050EFECF-C56F-4EC1-9B5F-86231F339263}"/>
    <dgm:cxn modelId="{E9E9E23E-1AE4-4A37-AE16-3A12B65EDB4A}" type="presOf" srcId="{1797C396-72C2-484A-AA51-FD27D085AC8C}" destId="{62F61681-17ED-4508-9FC1-F66EDFD3640C}" srcOrd="0" destOrd="3" presId="urn:microsoft.com/office/officeart/2005/8/layout/list1"/>
    <dgm:cxn modelId="{D250F576-7C3D-4F2E-A131-9126F2AD34CC}" type="presOf" srcId="{705D64CE-DF06-412A-B853-A558879E5CDF}" destId="{62F61681-17ED-4508-9FC1-F66EDFD3640C}" srcOrd="0" destOrd="5" presId="urn:microsoft.com/office/officeart/2005/8/layout/list1"/>
    <dgm:cxn modelId="{E6BC9F81-9260-4CC6-AA9A-EE5A66EE8180}" type="presOf" srcId="{606ACEF7-02BC-48FA-BD16-52C6C744BBA8}" destId="{7E42B39B-84CD-4812-B12D-CCE59046D6C0}" srcOrd="0" destOrd="0" presId="urn:microsoft.com/office/officeart/2005/8/layout/list1"/>
    <dgm:cxn modelId="{D746AE81-248C-4E4C-B363-C7DA9E4C8D14}" type="presOf" srcId="{606ACEF7-02BC-48FA-BD16-52C6C744BBA8}" destId="{9DF58E6C-87D2-422E-ABB4-8D1DEEFF2955}" srcOrd="1" destOrd="0" presId="urn:microsoft.com/office/officeart/2005/8/layout/list1"/>
    <dgm:cxn modelId="{471E0985-8D0D-4F89-93EC-0AB95D3F117B}" srcId="{606ACEF7-02BC-48FA-BD16-52C6C744BBA8}" destId="{67DDBC9A-AB2F-433D-97A0-D9FC6F4529C7}" srcOrd="4" destOrd="0" parTransId="{126E7853-EA8B-4DB8-9FAC-2E7A1279D7F5}" sibTransId="{DB2F5298-FDD9-49AE-9B2F-49C238DEE1E8}"/>
    <dgm:cxn modelId="{B3C2AB85-B06A-4D51-B20E-CAFF82003BAA}" type="presOf" srcId="{0FEED3C0-F745-4A35-AB2C-0EFE423249E6}" destId="{62F61681-17ED-4508-9FC1-F66EDFD3640C}" srcOrd="0" destOrd="6" presId="urn:microsoft.com/office/officeart/2005/8/layout/list1"/>
    <dgm:cxn modelId="{82CE188C-06F8-45E6-98DD-E1CFC4DA60B5}" type="presOf" srcId="{C373CC49-1BB6-4FC2-95AA-4F8BD6FDE56D}" destId="{2A2D3C9F-8EFA-448C-9877-54EDDE38D126}" srcOrd="0" destOrd="0" presId="urn:microsoft.com/office/officeart/2005/8/layout/list1"/>
    <dgm:cxn modelId="{D8B6878E-57D6-4656-8D47-328B244EFE47}" type="presOf" srcId="{34B0144C-C242-4C3C-810A-713EA014F735}" destId="{62F61681-17ED-4508-9FC1-F66EDFD3640C}" srcOrd="0" destOrd="0" presId="urn:microsoft.com/office/officeart/2005/8/layout/list1"/>
    <dgm:cxn modelId="{E18FCB92-76CE-44C6-97C8-A7001ECC2AD6}" srcId="{606ACEF7-02BC-48FA-BD16-52C6C744BBA8}" destId="{FDC74998-0B9C-424A-92C7-04F631DB21FD}" srcOrd="2" destOrd="0" parTransId="{38A7D7FA-7907-447E-A20C-46E7012DFA4C}" sibTransId="{55205DE6-1FD3-4698-A337-86F43E4EEDAB}"/>
    <dgm:cxn modelId="{8C71989E-D2C2-413E-956B-C9DD41F11108}" srcId="{606ACEF7-02BC-48FA-BD16-52C6C744BBA8}" destId="{9207A307-6867-43A7-8625-87B48CF4A983}" srcOrd="1" destOrd="0" parTransId="{F7D6C82F-C956-4238-818F-3CBE9AE3D4C1}" sibTransId="{C92B0CDE-7843-44BB-9E44-E3BE88A1CBBC}"/>
    <dgm:cxn modelId="{331392B2-D282-4D20-86AB-5CBA6EAE99D4}" srcId="{606ACEF7-02BC-48FA-BD16-52C6C744BBA8}" destId="{1797C396-72C2-484A-AA51-FD27D085AC8C}" srcOrd="3" destOrd="0" parTransId="{E248789B-A0CF-4DD7-A8C9-1E4CBAEECDC8}" sibTransId="{86241643-C573-4FCF-9B5E-DBE5B56C2D41}"/>
    <dgm:cxn modelId="{11B60EB3-5A95-49DC-868A-5F1F60FDE3EE}" type="presOf" srcId="{67DDBC9A-AB2F-433D-97A0-D9FC6F4529C7}" destId="{62F61681-17ED-4508-9FC1-F66EDFD3640C}" srcOrd="0" destOrd="4" presId="urn:microsoft.com/office/officeart/2005/8/layout/list1"/>
    <dgm:cxn modelId="{68A596C1-8638-46EB-B1B3-56BF032CA2C4}" srcId="{606ACEF7-02BC-48FA-BD16-52C6C744BBA8}" destId="{0FEED3C0-F745-4A35-AB2C-0EFE423249E6}" srcOrd="6" destOrd="0" parTransId="{4E29E961-F3D4-454B-B59B-2CC99213B3AB}" sibTransId="{AFD4721B-FA0C-4FAA-A368-A7ECF6263621}"/>
    <dgm:cxn modelId="{0E4C1ADB-AD49-4C27-BC52-952D3E329D29}" type="presOf" srcId="{FDC74998-0B9C-424A-92C7-04F631DB21FD}" destId="{62F61681-17ED-4508-9FC1-F66EDFD3640C}" srcOrd="0" destOrd="2" presId="urn:microsoft.com/office/officeart/2005/8/layout/list1"/>
    <dgm:cxn modelId="{B77A7F87-DB0C-4736-A96F-4E7700C9418E}" type="presParOf" srcId="{2A2D3C9F-8EFA-448C-9877-54EDDE38D126}" destId="{7A4F830F-610F-4099-8FCD-476F73758CAA}" srcOrd="0" destOrd="0" presId="urn:microsoft.com/office/officeart/2005/8/layout/list1"/>
    <dgm:cxn modelId="{914F2B6E-D4D5-4384-AAA1-3B196A331D97}" type="presParOf" srcId="{7A4F830F-610F-4099-8FCD-476F73758CAA}" destId="{7E42B39B-84CD-4812-B12D-CCE59046D6C0}" srcOrd="0" destOrd="0" presId="urn:microsoft.com/office/officeart/2005/8/layout/list1"/>
    <dgm:cxn modelId="{925DBCBC-84BF-4E22-BF8F-F630A3E392F1}" type="presParOf" srcId="{7A4F830F-610F-4099-8FCD-476F73758CAA}" destId="{9DF58E6C-87D2-422E-ABB4-8D1DEEFF2955}" srcOrd="1" destOrd="0" presId="urn:microsoft.com/office/officeart/2005/8/layout/list1"/>
    <dgm:cxn modelId="{9AE847BB-1F82-4AAF-8102-180B90DCE09B}" type="presParOf" srcId="{2A2D3C9F-8EFA-448C-9877-54EDDE38D126}" destId="{43EA309A-AFC9-4375-9A71-A95D34A6233C}" srcOrd="1" destOrd="0" presId="urn:microsoft.com/office/officeart/2005/8/layout/list1"/>
    <dgm:cxn modelId="{A7BE768E-B6EE-48F9-A955-65DE72387F80}" type="presParOf" srcId="{2A2D3C9F-8EFA-448C-9877-54EDDE38D126}" destId="{62F61681-17ED-4508-9FC1-F66EDFD3640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6ACEF7-02BC-48FA-BD16-52C6C744BBA8}">
      <dgm:prSet phldr="0"/>
      <dgm:spPr/>
      <dgm:t>
        <a:bodyPr/>
        <a:lstStyle/>
        <a:p>
          <a:pPr rtl="0"/>
          <a:r>
            <a:rPr lang="en-US"/>
            <a:t>Goal: Protect and conserve designated resource lands and working lands.</a:t>
          </a:r>
        </a:p>
      </dgm:t>
    </dgm:pt>
    <dgm:pt modelId="{E982886C-BC3D-4118-9359-919B5B543AE6}" type="parTrans" cxnId="{5B3AA12B-70D0-4885-A01C-3B4C1F289774}">
      <dgm:prSet/>
      <dgm:spPr/>
      <dgm:t>
        <a:bodyPr/>
        <a:lstStyle/>
        <a:p>
          <a:endParaRPr lang="en-US"/>
        </a:p>
      </dgm:t>
    </dgm:pt>
    <dgm:pt modelId="{050EFECF-C56F-4EC1-9B5F-86231F339263}" type="sibTrans" cxnId="{5B3AA12B-70D0-4885-A01C-3B4C1F289774}">
      <dgm:prSet/>
      <dgm:spPr/>
      <dgm:t>
        <a:bodyPr/>
        <a:lstStyle/>
        <a:p>
          <a:endParaRPr lang="en-US"/>
        </a:p>
      </dgm:t>
    </dgm:pt>
    <dgm:pt modelId="{34B0144C-C242-4C3C-810A-713EA014F735}">
      <dgm:prSet phldr="0"/>
      <dgm:spPr/>
      <dgm:t>
        <a:bodyPr/>
        <a:lstStyle/>
        <a:p>
          <a:r>
            <a:rPr lang="en-US"/>
            <a:t>Allow industrial uses associated with forestry activities in the forest resource land zone.</a:t>
          </a:r>
        </a:p>
      </dgm:t>
    </dgm:pt>
    <dgm:pt modelId="{7B5910C9-0FD6-4A81-A4B4-A8964BA37132}" type="parTrans" cxnId="{B253AA0F-373C-43D7-8701-95E1FCE1027B}">
      <dgm:prSet/>
      <dgm:spPr/>
      <dgm:t>
        <a:bodyPr/>
        <a:lstStyle/>
        <a:p>
          <a:endParaRPr lang="en-US"/>
        </a:p>
      </dgm:t>
    </dgm:pt>
    <dgm:pt modelId="{D0588F16-1330-4E9A-A3C4-5D8185B287B6}" type="sibTrans" cxnId="{B253AA0F-373C-43D7-8701-95E1FCE1027B}">
      <dgm:prSet/>
      <dgm:spPr/>
      <dgm:t>
        <a:bodyPr/>
        <a:lstStyle/>
        <a:p>
          <a:endParaRPr lang="en-US"/>
        </a:p>
      </dgm:t>
    </dgm:pt>
    <dgm:pt modelId="{9207A307-6867-43A7-8625-87B48CF4A983}">
      <dgm:prSet phldr="0"/>
      <dgm:spPr/>
      <dgm:t>
        <a:bodyPr/>
        <a:lstStyle/>
        <a:p>
          <a:r>
            <a:rPr lang="en-US"/>
            <a:t>Reduce loss of agriculture, forestland and timber production through incentives and other mechanisms.</a:t>
          </a:r>
        </a:p>
      </dgm:t>
    </dgm:pt>
    <dgm:pt modelId="{F7D6C82F-C956-4238-818F-3CBE9AE3D4C1}" type="parTrans" cxnId="{8C71989E-D2C2-413E-956B-C9DD41F11108}">
      <dgm:prSet/>
      <dgm:spPr/>
      <dgm:t>
        <a:bodyPr/>
        <a:lstStyle/>
        <a:p>
          <a:endParaRPr lang="en-US"/>
        </a:p>
      </dgm:t>
    </dgm:pt>
    <dgm:pt modelId="{C92B0CDE-7843-44BB-9E44-E3BE88A1CBBC}" type="sibTrans" cxnId="{8C71989E-D2C2-413E-956B-C9DD41F11108}">
      <dgm:prSet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Form a Forestry Advisory Council for long-term planning and outreach.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014BB5C4-61D0-47E7-8907-8B0E9934C7B8}">
      <dgm:prSet phldr="0"/>
      <dgm:spPr/>
      <dgm:t>
        <a:bodyPr/>
        <a:lstStyle/>
        <a:p>
          <a:endParaRPr lang="en-US"/>
        </a:p>
      </dgm:t>
    </dgm:pt>
    <dgm:pt modelId="{7E343C59-D41C-4A93-9716-3B4AF1F48879}" type="parTrans" cxnId="{A0387D47-8908-48DC-9606-E8DF94BA6E39}">
      <dgm:prSet/>
      <dgm:spPr/>
      <dgm:t>
        <a:bodyPr/>
        <a:lstStyle/>
        <a:p>
          <a:endParaRPr lang="en-US"/>
        </a:p>
      </dgm:t>
    </dgm:pt>
    <dgm:pt modelId="{36FEF6E3-0760-4BB5-B9F0-576FA222918E}" type="sibTrans" cxnId="{A0387D47-8908-48DC-9606-E8DF94BA6E39}">
      <dgm:prSet/>
      <dgm:spPr/>
      <dgm:t>
        <a:bodyPr/>
        <a:lstStyle/>
        <a:p>
          <a:endParaRPr lang="en-US"/>
        </a:p>
      </dgm:t>
    </dgm:pt>
    <dgm:pt modelId="{4F3002EA-0A24-4325-A4B5-85397CE76B1C}">
      <dgm:prSet phldr="0"/>
      <dgm:spPr/>
      <dgm:t>
        <a:bodyPr/>
        <a:lstStyle/>
        <a:p>
          <a:pPr rtl="0"/>
          <a:r>
            <a:rPr lang="en-US"/>
            <a:t>Goal: Conserve and manage mineral resource lands for long-term supply and land use compatibility.</a:t>
          </a:r>
        </a:p>
      </dgm:t>
    </dgm:pt>
    <dgm:pt modelId="{2529748B-6D89-44CA-B222-19AAC5B0430F}" type="parTrans" cxnId="{AB7E9B06-AA61-46F3-AB15-9760DF979828}">
      <dgm:prSet/>
      <dgm:spPr/>
      <dgm:t>
        <a:bodyPr/>
        <a:lstStyle/>
        <a:p>
          <a:endParaRPr lang="en-US"/>
        </a:p>
      </dgm:t>
    </dgm:pt>
    <dgm:pt modelId="{109BFFCB-0DB1-4059-A041-A3BF47A218FB}" type="sibTrans" cxnId="{AB7E9B06-AA61-46F3-AB15-9760DF979828}">
      <dgm:prSet/>
      <dgm:spPr/>
      <dgm:t>
        <a:bodyPr/>
        <a:lstStyle/>
        <a:p>
          <a:endParaRPr lang="en-US"/>
        </a:p>
      </dgm:t>
    </dgm:pt>
    <dgm:pt modelId="{4D92EF56-25EE-4A69-ACC8-756AE90747F0}">
      <dgm:prSet phldr="0"/>
      <dgm:spPr/>
      <dgm:t>
        <a:bodyPr/>
        <a:lstStyle/>
        <a:p>
          <a:pPr rtl="0"/>
          <a:r>
            <a:rPr lang="en-US"/>
            <a:t>Review and revise Mineral Resource designations using updated data.</a:t>
          </a:r>
        </a:p>
      </dgm:t>
    </dgm:pt>
    <dgm:pt modelId="{B04F2302-858B-4002-8525-EC49D1849EA7}" type="parTrans" cxnId="{97864BD9-8EC0-46DF-90B3-3E0550B414E7}">
      <dgm:prSet/>
      <dgm:spPr/>
      <dgm:t>
        <a:bodyPr/>
        <a:lstStyle/>
        <a:p>
          <a:endParaRPr lang="en-US"/>
        </a:p>
      </dgm:t>
    </dgm:pt>
    <dgm:pt modelId="{62F9A1B9-DD26-4604-9237-CC689D224C87}" type="sibTrans" cxnId="{97864BD9-8EC0-46DF-90B3-3E0550B414E7}">
      <dgm:prSet/>
      <dgm:spPr/>
      <dgm:t>
        <a:bodyPr/>
        <a:lstStyle/>
        <a:p>
          <a:endParaRPr lang="en-US"/>
        </a:p>
      </dgm:t>
    </dgm:pt>
    <dgm:pt modelId="{8162678D-FFD6-481C-A972-1B2CF34E5233}">
      <dgm:prSet phldr="0"/>
      <dgm:spPr/>
      <dgm:t>
        <a:bodyPr/>
        <a:lstStyle/>
        <a:p>
          <a:r>
            <a:rPr lang="en-US"/>
            <a:t>Ensure that future reclamation plans are consistent with the comp plan and surrounding land uses.</a:t>
          </a:r>
        </a:p>
      </dgm:t>
    </dgm:pt>
    <dgm:pt modelId="{A5B69DC4-255E-4442-8485-BB51382DF4EA}" type="parTrans" cxnId="{7F87D6B3-D01D-4226-9608-5D3F8493AE77}">
      <dgm:prSet/>
      <dgm:spPr/>
      <dgm:t>
        <a:bodyPr/>
        <a:lstStyle/>
        <a:p>
          <a:endParaRPr lang="en-US"/>
        </a:p>
      </dgm:t>
    </dgm:pt>
    <dgm:pt modelId="{595D9321-855E-4903-A5A0-FF8D4E885078}" type="sibTrans" cxnId="{7F87D6B3-D01D-4226-9608-5D3F8493AE77}">
      <dgm:prSet/>
      <dgm:spPr/>
      <dgm:t>
        <a:bodyPr/>
        <a:lstStyle/>
        <a:p>
          <a:endParaRPr lang="en-US"/>
        </a:p>
      </dgm:t>
    </dgm:pt>
    <dgm:pt modelId="{5039C6FC-FAFB-4EFC-8C6F-665CC1FA9D10}">
      <dgm:prSet phldr="0"/>
      <dgm:spPr/>
      <dgm:t>
        <a:bodyPr/>
        <a:lstStyle/>
        <a:p>
          <a:pPr rtl="0"/>
          <a:r>
            <a:rPr lang="en-US"/>
            <a:t>Goal: Conserve and enhance agricultural lands.</a:t>
          </a:r>
        </a:p>
      </dgm:t>
    </dgm:pt>
    <dgm:pt modelId="{8D95DB39-144A-471A-AA6D-36BF449181AA}" type="parTrans" cxnId="{BD64EFD1-357B-4D5C-84F1-13ECC0D168B2}">
      <dgm:prSet/>
      <dgm:spPr/>
      <dgm:t>
        <a:bodyPr/>
        <a:lstStyle/>
        <a:p>
          <a:endParaRPr lang="en-US"/>
        </a:p>
      </dgm:t>
    </dgm:pt>
    <dgm:pt modelId="{56DA61D9-09DF-4C00-B61E-B078A9EF5CD7}" type="sibTrans" cxnId="{BD64EFD1-357B-4D5C-84F1-13ECC0D168B2}">
      <dgm:prSet/>
      <dgm:spPr/>
      <dgm:t>
        <a:bodyPr/>
        <a:lstStyle/>
        <a:p>
          <a:endParaRPr lang="en-US"/>
        </a:p>
      </dgm:t>
    </dgm:pt>
    <dgm:pt modelId="{76E35DD5-9D6D-44AA-89BF-49CFADA3F1E4}">
      <dgm:prSet phldr="0"/>
      <dgm:spPr/>
      <dgm:t>
        <a:bodyPr/>
        <a:lstStyle/>
        <a:p>
          <a:pPr rtl="0"/>
          <a:r>
            <a:rPr lang="en-US"/>
            <a:t>Encourage preservation of historic farms.</a:t>
          </a:r>
        </a:p>
      </dgm:t>
    </dgm:pt>
    <dgm:pt modelId="{AC640B97-CA77-4AEC-AA11-14053AD13A94}" type="parTrans" cxnId="{28672367-6535-4F85-8C1F-669A9FB92D3D}">
      <dgm:prSet/>
      <dgm:spPr/>
      <dgm:t>
        <a:bodyPr/>
        <a:lstStyle/>
        <a:p>
          <a:endParaRPr lang="en-US"/>
        </a:p>
      </dgm:t>
    </dgm:pt>
    <dgm:pt modelId="{A7C0E042-FE5D-4E74-A45A-AB75D9DCD845}" type="sibTrans" cxnId="{28672367-6535-4F85-8C1F-669A9FB92D3D}">
      <dgm:prSet/>
      <dgm:spPr/>
      <dgm:t>
        <a:bodyPr/>
        <a:lstStyle/>
        <a:p>
          <a:endParaRPr lang="en-US"/>
        </a:p>
      </dgm:t>
    </dgm:pt>
    <dgm:pt modelId="{ED8D2416-0081-4F62-9CB0-C51C77E77A08}">
      <dgm:prSet phldr="0"/>
      <dgm:spPr/>
      <dgm:t>
        <a:bodyPr/>
        <a:lstStyle/>
        <a:p>
          <a:r>
            <a:rPr lang="en-US"/>
            <a:t>Form an Agriculture Advisory Council for long-term planning and outreach.</a:t>
          </a:r>
        </a:p>
      </dgm:t>
    </dgm:pt>
    <dgm:pt modelId="{8A06441F-0F11-4775-B834-C4FCA9420731}" type="parTrans" cxnId="{E0372CC4-7629-4B4C-AB4D-96E9AFB6F462}">
      <dgm:prSet/>
      <dgm:spPr/>
      <dgm:t>
        <a:bodyPr/>
        <a:lstStyle/>
        <a:p>
          <a:endParaRPr lang="en-US"/>
        </a:p>
      </dgm:t>
    </dgm:pt>
    <dgm:pt modelId="{D3D1E1DE-EEEC-45BC-8261-0E35A05C19AF}" type="sibTrans" cxnId="{E0372CC4-7629-4B4C-AB4D-96E9AFB6F462}">
      <dgm:prSet/>
      <dgm:spPr/>
      <dgm:t>
        <a:bodyPr/>
        <a:lstStyle/>
        <a:p>
          <a:endParaRPr lang="en-US"/>
        </a:p>
      </dgm:t>
    </dgm:pt>
    <dgm:pt modelId="{DD8D27D2-3EA5-4EF0-AD40-05A5FE89F9B0}">
      <dgm:prSet phldr="0"/>
      <dgm:spPr/>
      <dgm:t>
        <a:bodyPr/>
        <a:lstStyle/>
        <a:p>
          <a:pPr rtl="0"/>
          <a:r>
            <a:rPr lang="en-US"/>
            <a:t>Adopt policies to promote greater accessibility to water rights for agricultural usage.</a:t>
          </a:r>
        </a:p>
      </dgm:t>
    </dgm:pt>
    <dgm:pt modelId="{9D891330-AE30-4477-ACBC-FD3C9B9F1A58}" type="parTrans" cxnId="{0ED1C21C-54A2-4570-A61F-3619D6F68D8D}">
      <dgm:prSet/>
      <dgm:spPr/>
      <dgm:t>
        <a:bodyPr/>
        <a:lstStyle/>
        <a:p>
          <a:endParaRPr lang="en-US"/>
        </a:p>
      </dgm:t>
    </dgm:pt>
    <dgm:pt modelId="{ED671360-51CB-494B-8C0D-C195764DF0DF}" type="sibTrans" cxnId="{0ED1C21C-54A2-4570-A61F-3619D6F68D8D}">
      <dgm:prSet/>
      <dgm:spPr/>
      <dgm:t>
        <a:bodyPr/>
        <a:lstStyle/>
        <a:p>
          <a:endParaRPr lang="en-US"/>
        </a:p>
      </dgm:t>
    </dgm:pt>
    <dgm:pt modelId="{1FFB743F-2CD8-4D2C-AAA4-7AA548D26974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DE55685B-1A99-4249-B2AB-31229786870B}" type="pres">
      <dgm:prSet presAssocID="{606ACEF7-02BC-48FA-BD16-52C6C744BB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A34067-7292-4CE2-BD2B-A8C64FEA849A}" type="pres">
      <dgm:prSet presAssocID="{606ACEF7-02BC-48FA-BD16-52C6C744BBA8}" presName="childText" presStyleLbl="revTx" presStyleIdx="0" presStyleCnt="3">
        <dgm:presLayoutVars>
          <dgm:bulletEnabled val="1"/>
        </dgm:presLayoutVars>
      </dgm:prSet>
      <dgm:spPr/>
    </dgm:pt>
    <dgm:pt modelId="{A7BC7A44-7FEA-451E-BC81-734A00D98D3A}" type="pres">
      <dgm:prSet presAssocID="{4F3002EA-0A24-4325-A4B5-85397CE76B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14E2FB-5C55-4F4E-A3B1-28073CD44944}" type="pres">
      <dgm:prSet presAssocID="{4F3002EA-0A24-4325-A4B5-85397CE76B1C}" presName="childText" presStyleLbl="revTx" presStyleIdx="1" presStyleCnt="3">
        <dgm:presLayoutVars>
          <dgm:bulletEnabled val="1"/>
        </dgm:presLayoutVars>
      </dgm:prSet>
      <dgm:spPr/>
    </dgm:pt>
    <dgm:pt modelId="{57E45F91-75B6-4B39-A066-C1F7C67359CE}" type="pres">
      <dgm:prSet presAssocID="{5039C6FC-FAFB-4EFC-8C6F-665CC1FA9D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94FA79-F768-4778-B962-1BE7D095BDB8}" type="pres">
      <dgm:prSet presAssocID="{5039C6FC-FAFB-4EFC-8C6F-665CC1FA9D1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680FA02-38A5-4116-962B-4D8D0E5C7D3F}" type="presOf" srcId="{8162678D-FFD6-481C-A972-1B2CF34E5233}" destId="{B714E2FB-5C55-4F4E-A3B1-28073CD44944}" srcOrd="0" destOrd="1" presId="urn:microsoft.com/office/officeart/2005/8/layout/vList2"/>
    <dgm:cxn modelId="{AB7E9B06-AA61-46F3-AB15-9760DF979828}" srcId="{C373CC49-1BB6-4FC2-95AA-4F8BD6FDE56D}" destId="{4F3002EA-0A24-4325-A4B5-85397CE76B1C}" srcOrd="1" destOrd="0" parTransId="{2529748B-6D89-44CA-B222-19AAC5B0430F}" sibTransId="{109BFFCB-0DB1-4059-A041-A3BF47A218FB}"/>
    <dgm:cxn modelId="{0775330E-D37D-4266-84F6-19A72268C4F9}" type="presOf" srcId="{ED8D2416-0081-4F62-9CB0-C51C77E77A08}" destId="{EE94FA79-F768-4778-B962-1BE7D095BDB8}" srcOrd="0" destOrd="2" presId="urn:microsoft.com/office/officeart/2005/8/layout/vList2"/>
    <dgm:cxn modelId="{B253AA0F-373C-43D7-8701-95E1FCE1027B}" srcId="{606ACEF7-02BC-48FA-BD16-52C6C744BBA8}" destId="{34B0144C-C242-4C3C-810A-713EA014F735}" srcOrd="0" destOrd="0" parTransId="{7B5910C9-0FD6-4A81-A4B4-A8964BA37132}" sibTransId="{D0588F16-1330-4E9A-A3C4-5D8185B287B6}"/>
    <dgm:cxn modelId="{0ED1C21C-54A2-4570-A61F-3619D6F68D8D}" srcId="{5039C6FC-FAFB-4EFC-8C6F-665CC1FA9D10}" destId="{DD8D27D2-3EA5-4EF0-AD40-05A5FE89F9B0}" srcOrd="0" destOrd="0" parTransId="{9D891330-AE30-4477-ACBC-FD3C9B9F1A58}" sibTransId="{ED671360-51CB-494B-8C0D-C195764DF0DF}"/>
    <dgm:cxn modelId="{0176582B-C21D-471E-8595-D26836695078}" type="presOf" srcId="{4F3002EA-0A24-4325-A4B5-85397CE76B1C}" destId="{A7BC7A44-7FEA-451E-BC81-734A00D98D3A}" srcOrd="0" destOrd="0" presId="urn:microsoft.com/office/officeart/2005/8/layout/vList2"/>
    <dgm:cxn modelId="{5B3AA12B-70D0-4885-A01C-3B4C1F289774}" srcId="{C373CC49-1BB6-4FC2-95AA-4F8BD6FDE56D}" destId="{606ACEF7-02BC-48FA-BD16-52C6C744BBA8}" srcOrd="0" destOrd="0" parTransId="{E982886C-BC3D-4118-9359-919B5B543AE6}" sibTransId="{050EFECF-C56F-4EC1-9B5F-86231F339263}"/>
    <dgm:cxn modelId="{60536D2E-881B-4480-807D-71F85F03D7F9}" type="presOf" srcId="{4D92EF56-25EE-4A69-ACC8-756AE90747F0}" destId="{B714E2FB-5C55-4F4E-A3B1-28073CD44944}" srcOrd="0" destOrd="0" presId="urn:microsoft.com/office/officeart/2005/8/layout/vList2"/>
    <dgm:cxn modelId="{20C32C39-3DC1-4786-A5D1-4486DB995446}" type="presOf" srcId="{C373CC49-1BB6-4FC2-95AA-4F8BD6FDE56D}" destId="{1FFB743F-2CD8-4D2C-AAA4-7AA548D26974}" srcOrd="0" destOrd="0" presId="urn:microsoft.com/office/officeart/2005/8/layout/vList2"/>
    <dgm:cxn modelId="{0CD9DA5D-E688-480B-8A94-5DCD31963BDE}" type="presOf" srcId="{76E35DD5-9D6D-44AA-89BF-49CFADA3F1E4}" destId="{EE94FA79-F768-4778-B962-1BE7D095BDB8}" srcOrd="0" destOrd="1" presId="urn:microsoft.com/office/officeart/2005/8/layout/vList2"/>
    <dgm:cxn modelId="{28672367-6535-4F85-8C1F-669A9FB92D3D}" srcId="{5039C6FC-FAFB-4EFC-8C6F-665CC1FA9D10}" destId="{76E35DD5-9D6D-44AA-89BF-49CFADA3F1E4}" srcOrd="1" destOrd="0" parTransId="{AC640B97-CA77-4AEC-AA11-14053AD13A94}" sibTransId="{A7C0E042-FE5D-4E74-A45A-AB75D9DCD845}"/>
    <dgm:cxn modelId="{A0387D47-8908-48DC-9606-E8DF94BA6E39}" srcId="{5039C6FC-FAFB-4EFC-8C6F-665CC1FA9D10}" destId="{014BB5C4-61D0-47E7-8907-8B0E9934C7B8}" srcOrd="3" destOrd="0" parTransId="{7E343C59-D41C-4A93-9716-3B4AF1F48879}" sibTransId="{36FEF6E3-0760-4BB5-B9F0-576FA222918E}"/>
    <dgm:cxn modelId="{9231624B-A115-4534-A4D0-32A3EFE86B1A}" type="presOf" srcId="{9207A307-6867-43A7-8625-87B48CF4A983}" destId="{23A34067-7292-4CE2-BD2B-A8C64FEA849A}" srcOrd="0" destOrd="1" presId="urn:microsoft.com/office/officeart/2005/8/layout/vList2"/>
    <dgm:cxn modelId="{B9787678-FECA-4947-85ED-E8261235439C}" type="presOf" srcId="{5039C6FC-FAFB-4EFC-8C6F-665CC1FA9D10}" destId="{57E45F91-75B6-4B39-A066-C1F7C67359CE}" srcOrd="0" destOrd="0" presId="urn:microsoft.com/office/officeart/2005/8/layout/vList2"/>
    <dgm:cxn modelId="{471E0985-8D0D-4F89-93EC-0AB95D3F117B}" srcId="{606ACEF7-02BC-48FA-BD16-52C6C744BBA8}" destId="{67DDBC9A-AB2F-433D-97A0-D9FC6F4529C7}" srcOrd="2" destOrd="0" parTransId="{126E7853-EA8B-4DB8-9FAC-2E7A1279D7F5}" sibTransId="{DB2F5298-FDD9-49AE-9B2F-49C238DEE1E8}"/>
    <dgm:cxn modelId="{1C29D290-F686-4471-B343-40610AE8887C}" type="presOf" srcId="{606ACEF7-02BC-48FA-BD16-52C6C744BBA8}" destId="{DE55685B-1A99-4249-B2AB-31229786870B}" srcOrd="0" destOrd="0" presId="urn:microsoft.com/office/officeart/2005/8/layout/vList2"/>
    <dgm:cxn modelId="{8C71989E-D2C2-413E-956B-C9DD41F11108}" srcId="{606ACEF7-02BC-48FA-BD16-52C6C744BBA8}" destId="{9207A307-6867-43A7-8625-87B48CF4A983}" srcOrd="1" destOrd="0" parTransId="{F7D6C82F-C956-4238-818F-3CBE9AE3D4C1}" sibTransId="{C92B0CDE-7843-44BB-9E44-E3BE88A1CBBC}"/>
    <dgm:cxn modelId="{24D2D2AB-B9DD-4A09-ADDF-604D56F393C4}" type="presOf" srcId="{67DDBC9A-AB2F-433D-97A0-D9FC6F4529C7}" destId="{23A34067-7292-4CE2-BD2B-A8C64FEA849A}" srcOrd="0" destOrd="2" presId="urn:microsoft.com/office/officeart/2005/8/layout/vList2"/>
    <dgm:cxn modelId="{458A8CB0-F452-4DCB-BCBF-DA3B9CB27A57}" type="presOf" srcId="{34B0144C-C242-4C3C-810A-713EA014F735}" destId="{23A34067-7292-4CE2-BD2B-A8C64FEA849A}" srcOrd="0" destOrd="0" presId="urn:microsoft.com/office/officeart/2005/8/layout/vList2"/>
    <dgm:cxn modelId="{7F87D6B3-D01D-4226-9608-5D3F8493AE77}" srcId="{4F3002EA-0A24-4325-A4B5-85397CE76B1C}" destId="{8162678D-FFD6-481C-A972-1B2CF34E5233}" srcOrd="1" destOrd="0" parTransId="{A5B69DC4-255E-4442-8485-BB51382DF4EA}" sibTransId="{595D9321-855E-4903-A5A0-FF8D4E885078}"/>
    <dgm:cxn modelId="{959A71B6-C558-4BFF-83B3-A9F9122F25A1}" type="presOf" srcId="{014BB5C4-61D0-47E7-8907-8B0E9934C7B8}" destId="{EE94FA79-F768-4778-B962-1BE7D095BDB8}" srcOrd="0" destOrd="3" presId="urn:microsoft.com/office/officeart/2005/8/layout/vList2"/>
    <dgm:cxn modelId="{E0372CC4-7629-4B4C-AB4D-96E9AFB6F462}" srcId="{5039C6FC-FAFB-4EFC-8C6F-665CC1FA9D10}" destId="{ED8D2416-0081-4F62-9CB0-C51C77E77A08}" srcOrd="2" destOrd="0" parTransId="{8A06441F-0F11-4775-B834-C4FCA9420731}" sibTransId="{D3D1E1DE-EEEC-45BC-8261-0E35A05C19AF}"/>
    <dgm:cxn modelId="{BD64EFD1-357B-4D5C-84F1-13ECC0D168B2}" srcId="{C373CC49-1BB6-4FC2-95AA-4F8BD6FDE56D}" destId="{5039C6FC-FAFB-4EFC-8C6F-665CC1FA9D10}" srcOrd="2" destOrd="0" parTransId="{8D95DB39-144A-471A-AA6D-36BF449181AA}" sibTransId="{56DA61D9-09DF-4C00-B61E-B078A9EF5CD7}"/>
    <dgm:cxn modelId="{97864BD9-8EC0-46DF-90B3-3E0550B414E7}" srcId="{4F3002EA-0A24-4325-A4B5-85397CE76B1C}" destId="{4D92EF56-25EE-4A69-ACC8-756AE90747F0}" srcOrd="0" destOrd="0" parTransId="{B04F2302-858B-4002-8525-EC49D1849EA7}" sibTransId="{62F9A1B9-DD26-4604-9237-CC689D224C87}"/>
    <dgm:cxn modelId="{4C0706F1-3BF6-4FD2-8A9A-B531DEACFD9D}" type="presOf" srcId="{DD8D27D2-3EA5-4EF0-AD40-05A5FE89F9B0}" destId="{EE94FA79-F768-4778-B962-1BE7D095BDB8}" srcOrd="0" destOrd="0" presId="urn:microsoft.com/office/officeart/2005/8/layout/vList2"/>
    <dgm:cxn modelId="{F33FEEBE-A0A5-40EC-BF60-DA3916E2C438}" type="presParOf" srcId="{1FFB743F-2CD8-4D2C-AAA4-7AA548D26974}" destId="{DE55685B-1A99-4249-B2AB-31229786870B}" srcOrd="0" destOrd="0" presId="urn:microsoft.com/office/officeart/2005/8/layout/vList2"/>
    <dgm:cxn modelId="{76922AAD-0130-43A2-8160-5C2E8145A825}" type="presParOf" srcId="{1FFB743F-2CD8-4D2C-AAA4-7AA548D26974}" destId="{23A34067-7292-4CE2-BD2B-A8C64FEA849A}" srcOrd="1" destOrd="0" presId="urn:microsoft.com/office/officeart/2005/8/layout/vList2"/>
    <dgm:cxn modelId="{D079E1B2-9771-40D8-BED1-89F1696C3514}" type="presParOf" srcId="{1FFB743F-2CD8-4D2C-AAA4-7AA548D26974}" destId="{A7BC7A44-7FEA-451E-BC81-734A00D98D3A}" srcOrd="2" destOrd="0" presId="urn:microsoft.com/office/officeart/2005/8/layout/vList2"/>
    <dgm:cxn modelId="{DB50F3C6-4243-4D06-ADF9-E06C56D4505A}" type="presParOf" srcId="{1FFB743F-2CD8-4D2C-AAA4-7AA548D26974}" destId="{B714E2FB-5C55-4F4E-A3B1-28073CD44944}" srcOrd="3" destOrd="0" presId="urn:microsoft.com/office/officeart/2005/8/layout/vList2"/>
    <dgm:cxn modelId="{5415FE68-3CCA-4FE1-ABE6-852C8D47A6CB}" type="presParOf" srcId="{1FFB743F-2CD8-4D2C-AAA4-7AA548D26974}" destId="{57E45F91-75B6-4B39-A066-C1F7C67359CE}" srcOrd="4" destOrd="0" presId="urn:microsoft.com/office/officeart/2005/8/layout/vList2"/>
    <dgm:cxn modelId="{2A0F62B1-ED42-4E76-8EB9-70CBCDA37E02}" type="presParOf" srcId="{1FFB743F-2CD8-4D2C-AAA4-7AA548D26974}" destId="{EE94FA79-F768-4778-B962-1BE7D095BDB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DFDD1-CB91-462B-9776-6CDF8E464F2D}">
      <dsp:nvSpPr>
        <dsp:cNvPr id="0" name=""/>
        <dsp:cNvSpPr/>
      </dsp:nvSpPr>
      <dsp:spPr>
        <a:xfrm>
          <a:off x="0" y="49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F6816-F787-491F-BDD3-9B775E696DBF}">
      <dsp:nvSpPr>
        <dsp:cNvPr id="0" name=""/>
        <dsp:cNvSpPr/>
      </dsp:nvSpPr>
      <dsp:spPr>
        <a:xfrm>
          <a:off x="0" y="492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Project Overview</a:t>
          </a:r>
        </a:p>
      </dsp:txBody>
      <dsp:txXfrm>
        <a:off x="0" y="492"/>
        <a:ext cx="6396631" cy="448303"/>
      </dsp:txXfrm>
    </dsp:sp>
    <dsp:sp modelId="{EADCDED8-6915-48B5-ADFF-C1E7244B69C2}">
      <dsp:nvSpPr>
        <dsp:cNvPr id="0" name=""/>
        <dsp:cNvSpPr/>
      </dsp:nvSpPr>
      <dsp:spPr>
        <a:xfrm>
          <a:off x="0" y="44879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DB5B7-F61D-4499-9549-1EA46FD857F8}">
      <dsp:nvSpPr>
        <dsp:cNvPr id="0" name=""/>
        <dsp:cNvSpPr/>
      </dsp:nvSpPr>
      <dsp:spPr>
        <a:xfrm>
          <a:off x="0" y="448796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Growth Management Act (GMA)</a:t>
          </a:r>
          <a:endParaRPr lang="en-US" sz="2000" kern="1200"/>
        </a:p>
      </dsp:txBody>
      <dsp:txXfrm>
        <a:off x="0" y="448796"/>
        <a:ext cx="6396631" cy="448303"/>
      </dsp:txXfrm>
    </dsp:sp>
    <dsp:sp modelId="{AB759692-0C9A-411F-B96C-E1FCE15D2481}">
      <dsp:nvSpPr>
        <dsp:cNvPr id="0" name=""/>
        <dsp:cNvSpPr/>
      </dsp:nvSpPr>
      <dsp:spPr>
        <a:xfrm>
          <a:off x="0" y="89710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B1CAF-EE12-4369-9B2B-4580A2B31261}">
      <dsp:nvSpPr>
        <dsp:cNvPr id="0" name=""/>
        <dsp:cNvSpPr/>
      </dsp:nvSpPr>
      <dsp:spPr>
        <a:xfrm>
          <a:off x="0" y="897100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2024 Kitsap County Comprehensive Plan</a:t>
          </a:r>
        </a:p>
      </dsp:txBody>
      <dsp:txXfrm>
        <a:off x="0" y="897100"/>
        <a:ext cx="6396631" cy="448303"/>
      </dsp:txXfrm>
    </dsp:sp>
    <dsp:sp modelId="{727E1D83-4AA2-4935-84D8-01A240036AB6}">
      <dsp:nvSpPr>
        <dsp:cNvPr id="0" name=""/>
        <dsp:cNvSpPr/>
      </dsp:nvSpPr>
      <dsp:spPr>
        <a:xfrm>
          <a:off x="0" y="134540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EE3D0-6F90-448E-867E-C53E7F154D1B}">
      <dsp:nvSpPr>
        <dsp:cNvPr id="0" name=""/>
        <dsp:cNvSpPr/>
      </dsp:nvSpPr>
      <dsp:spPr>
        <a:xfrm>
          <a:off x="0" y="1345404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Outreach Overview</a:t>
          </a:r>
          <a:endParaRPr lang="en-US" sz="2000" kern="1200"/>
        </a:p>
      </dsp:txBody>
      <dsp:txXfrm>
        <a:off x="0" y="1345404"/>
        <a:ext cx="6396631" cy="448303"/>
      </dsp:txXfrm>
    </dsp:sp>
    <dsp:sp modelId="{CC5D2CD9-E6BA-42E0-8FE9-5E399D496B9D}">
      <dsp:nvSpPr>
        <dsp:cNvPr id="0" name=""/>
        <dsp:cNvSpPr/>
      </dsp:nvSpPr>
      <dsp:spPr>
        <a:xfrm>
          <a:off x="0" y="1793708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A4F4-DB31-4467-B08D-02B4A4AF66A5}">
      <dsp:nvSpPr>
        <dsp:cNvPr id="0" name=""/>
        <dsp:cNvSpPr/>
      </dsp:nvSpPr>
      <dsp:spPr>
        <a:xfrm>
          <a:off x="0" y="1793708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Rural and Resource Lands Chapter</a:t>
          </a:r>
        </a:p>
      </dsp:txBody>
      <dsp:txXfrm>
        <a:off x="0" y="1793708"/>
        <a:ext cx="6396631" cy="448303"/>
      </dsp:txXfrm>
    </dsp:sp>
    <dsp:sp modelId="{17748453-96AC-44CF-B6FC-6AA0AE747097}">
      <dsp:nvSpPr>
        <dsp:cNvPr id="0" name=""/>
        <dsp:cNvSpPr/>
      </dsp:nvSpPr>
      <dsp:spPr>
        <a:xfrm>
          <a:off x="0" y="224201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13E7E-D9B0-4CE6-8F0C-FD461E17C397}">
      <dsp:nvSpPr>
        <dsp:cNvPr id="0" name=""/>
        <dsp:cNvSpPr/>
      </dsp:nvSpPr>
      <dsp:spPr>
        <a:xfrm>
          <a:off x="0" y="2242012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Aptos Display" panose="02110004020202020204"/>
            </a:rPr>
            <a:t>Proposed</a:t>
          </a:r>
          <a:r>
            <a:rPr lang="en-US" sz="2000" b="0" i="0" kern="1200"/>
            <a:t> Code Updates</a:t>
          </a:r>
          <a:endParaRPr lang="en-US" sz="2000" kern="1200"/>
        </a:p>
      </dsp:txBody>
      <dsp:txXfrm>
        <a:off x="0" y="2242012"/>
        <a:ext cx="6396631" cy="448303"/>
      </dsp:txXfrm>
    </dsp:sp>
    <dsp:sp modelId="{450E0A4C-8EEC-4638-B9C6-08325510EF8B}">
      <dsp:nvSpPr>
        <dsp:cNvPr id="0" name=""/>
        <dsp:cNvSpPr/>
      </dsp:nvSpPr>
      <dsp:spPr>
        <a:xfrm>
          <a:off x="0" y="269031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1E203-CBB8-4B10-B5A3-E6B031928297}">
      <dsp:nvSpPr>
        <dsp:cNvPr id="0" name=""/>
        <dsp:cNvSpPr/>
      </dsp:nvSpPr>
      <dsp:spPr>
        <a:xfrm>
          <a:off x="0" y="2690316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Reclassification Requests</a:t>
          </a:r>
        </a:p>
      </dsp:txBody>
      <dsp:txXfrm>
        <a:off x="0" y="2690316"/>
        <a:ext cx="6396631" cy="448303"/>
      </dsp:txXfrm>
    </dsp:sp>
    <dsp:sp modelId="{468F8B6B-4FDD-48B3-9301-89D0F8FD5E6D}">
      <dsp:nvSpPr>
        <dsp:cNvPr id="0" name=""/>
        <dsp:cNvSpPr/>
      </dsp:nvSpPr>
      <dsp:spPr>
        <a:xfrm>
          <a:off x="0" y="313862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5E59B-DC3C-4A72-BEB3-1C7F7D812900}">
      <dsp:nvSpPr>
        <dsp:cNvPr id="0" name=""/>
        <dsp:cNvSpPr/>
      </dsp:nvSpPr>
      <dsp:spPr>
        <a:xfrm>
          <a:off x="0" y="3138620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What’s next?</a:t>
          </a:r>
          <a:endParaRPr lang="en-US" sz="2000" kern="1200"/>
        </a:p>
      </dsp:txBody>
      <dsp:txXfrm>
        <a:off x="0" y="3138620"/>
        <a:ext cx="6396631" cy="448303"/>
      </dsp:txXfrm>
    </dsp:sp>
    <dsp:sp modelId="{7D7422BF-E9AD-4C5E-98BF-654C85239AFE}">
      <dsp:nvSpPr>
        <dsp:cNvPr id="0" name=""/>
        <dsp:cNvSpPr/>
      </dsp:nvSpPr>
      <dsp:spPr>
        <a:xfrm>
          <a:off x="0" y="358692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434A5-6018-4137-A8F8-7D0F1E34ED18}">
      <dsp:nvSpPr>
        <dsp:cNvPr id="0" name=""/>
        <dsp:cNvSpPr/>
      </dsp:nvSpPr>
      <dsp:spPr>
        <a:xfrm>
          <a:off x="0" y="3586924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Project Webpage</a:t>
          </a:r>
        </a:p>
      </dsp:txBody>
      <dsp:txXfrm>
        <a:off x="0" y="3586924"/>
        <a:ext cx="6396631" cy="4483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26E59-0BA0-42E2-A209-7EBA69719D2A}">
      <dsp:nvSpPr>
        <dsp:cNvPr id="0" name=""/>
        <dsp:cNvSpPr/>
      </dsp:nvSpPr>
      <dsp:spPr>
        <a:xfrm>
          <a:off x="0" y="216211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Foster rural businesses on rural commercial and industrial lands while protecting rural character.</a:t>
          </a:r>
        </a:p>
      </dsp:txBody>
      <dsp:txXfrm>
        <a:off x="40780" y="256991"/>
        <a:ext cx="10434040" cy="753819"/>
      </dsp:txXfrm>
    </dsp:sp>
    <dsp:sp modelId="{E2B35787-44C5-48FE-9AD8-9763CA4C9393}">
      <dsp:nvSpPr>
        <dsp:cNvPr id="0" name=""/>
        <dsp:cNvSpPr/>
      </dsp:nvSpPr>
      <dsp:spPr>
        <a:xfrm>
          <a:off x="0" y="1051591"/>
          <a:ext cx="10515600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Update the zoning code to allow home-based cottage-type businesses and industries that do not negatively impact rural character.</a:t>
          </a:r>
        </a:p>
      </dsp:txBody>
      <dsp:txXfrm>
        <a:off x="0" y="1051591"/>
        <a:ext cx="10515600" cy="510772"/>
      </dsp:txXfrm>
    </dsp:sp>
    <dsp:sp modelId="{25A77D79-16F4-4CB4-8BCD-591D23F64EDF}">
      <dsp:nvSpPr>
        <dsp:cNvPr id="0" name=""/>
        <dsp:cNvSpPr/>
      </dsp:nvSpPr>
      <dsp:spPr>
        <a:xfrm>
          <a:off x="0" y="1562364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Increase the availability of child care to rural residents.</a:t>
          </a:r>
        </a:p>
      </dsp:txBody>
      <dsp:txXfrm>
        <a:off x="40780" y="1603144"/>
        <a:ext cx="10434040" cy="753819"/>
      </dsp:txXfrm>
    </dsp:sp>
    <dsp:sp modelId="{9119D8AB-33C8-4F98-BDF1-44487838FC31}">
      <dsp:nvSpPr>
        <dsp:cNvPr id="0" name=""/>
        <dsp:cNvSpPr/>
      </dsp:nvSpPr>
      <dsp:spPr>
        <a:xfrm>
          <a:off x="0" y="2397744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Allow family day care providers in all zones that allow residential or commercial use.</a:t>
          </a:r>
        </a:p>
      </dsp:txBody>
      <dsp:txXfrm>
        <a:off x="0" y="2397744"/>
        <a:ext cx="10515600" cy="347760"/>
      </dsp:txXfrm>
    </dsp:sp>
    <dsp:sp modelId="{A934019D-CF95-44B0-89A3-69AB4F3EDC0F}">
      <dsp:nvSpPr>
        <dsp:cNvPr id="0" name=""/>
        <dsp:cNvSpPr/>
      </dsp:nvSpPr>
      <dsp:spPr>
        <a:xfrm>
          <a:off x="0" y="2745504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Enable social gatherings and related business opportunities while ensuring that scale and activities are compatible with rural character and neighboring properties.</a:t>
          </a:r>
        </a:p>
      </dsp:txBody>
      <dsp:txXfrm>
        <a:off x="40780" y="2786284"/>
        <a:ext cx="10434040" cy="753819"/>
      </dsp:txXfrm>
    </dsp:sp>
    <dsp:sp modelId="{184F718F-520D-458D-8533-82FEE9FC6DE7}">
      <dsp:nvSpPr>
        <dsp:cNvPr id="0" name=""/>
        <dsp:cNvSpPr/>
      </dsp:nvSpPr>
      <dsp:spPr>
        <a:xfrm>
          <a:off x="0" y="3580884"/>
          <a:ext cx="105156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Establish and conduct outreach on standards for events to minimize impacts.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Allow flexibility for temporary or seasonal events while ensuring they do not cause long-term land use conflicts.</a:t>
          </a:r>
        </a:p>
      </dsp:txBody>
      <dsp:txXfrm>
        <a:off x="0" y="3580884"/>
        <a:ext cx="10515600" cy="554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0897D-9180-4A1B-A60C-8FCB1A1ED98C}">
      <dsp:nvSpPr>
        <dsp:cNvPr id="0" name=""/>
        <dsp:cNvSpPr/>
      </dsp:nvSpPr>
      <dsp:spPr>
        <a:xfrm>
          <a:off x="0" y="331118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Maintain appropriate rural levels of service for public services and facilities.</a:t>
          </a:r>
        </a:p>
      </dsp:txBody>
      <dsp:txXfrm>
        <a:off x="23988" y="355106"/>
        <a:ext cx="10467624" cy="443424"/>
      </dsp:txXfrm>
    </dsp:sp>
    <dsp:sp modelId="{8FC4C877-95B5-4D14-9DB7-3071CD4FB4B8}">
      <dsp:nvSpPr>
        <dsp:cNvPr id="0" name=""/>
        <dsp:cNvSpPr/>
      </dsp:nvSpPr>
      <dsp:spPr>
        <a:xfrm>
          <a:off x="0" y="822518"/>
          <a:ext cx="105156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Prioritize maintenance of existing facilities and services without creating capacity for urban-level growth.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Evaluate potential options for improvements to public transit in the rural area.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Update the comp plan to address development of battery energy storage systems (BESS) and large-scale data centers in rural areas.</a:t>
          </a:r>
        </a:p>
      </dsp:txBody>
      <dsp:txXfrm>
        <a:off x="0" y="822518"/>
        <a:ext cx="10515600" cy="1055700"/>
      </dsp:txXfrm>
    </dsp:sp>
    <dsp:sp modelId="{D5F1ED07-440F-4726-9939-F9225C757ABE}">
      <dsp:nvSpPr>
        <dsp:cNvPr id="0" name=""/>
        <dsp:cNvSpPr/>
      </dsp:nvSpPr>
      <dsp:spPr>
        <a:xfrm>
          <a:off x="0" y="1878219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Sustain the character of Type I LAMIRDSs through appropriate infill and development.</a:t>
          </a:r>
        </a:p>
      </dsp:txBody>
      <dsp:txXfrm>
        <a:off x="23988" y="1902207"/>
        <a:ext cx="10467624" cy="443424"/>
      </dsp:txXfrm>
    </dsp:sp>
    <dsp:sp modelId="{C4E3AD34-8392-40E8-B736-CCC78A32422A}">
      <dsp:nvSpPr>
        <dsp:cNvPr id="0" name=""/>
        <dsp:cNvSpPr/>
      </dsp:nvSpPr>
      <dsp:spPr>
        <a:xfrm>
          <a:off x="0" y="2369619"/>
          <a:ext cx="105156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Allow creation and expansion of essential rural retail services in Type I LAMIRDs.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Update development regulations for Type I LAMIRDS to allow appropriate infill.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Consider allowing "middle housing" in Type I LAMIRDS where appropriate.</a:t>
          </a:r>
        </a:p>
      </dsp:txBody>
      <dsp:txXfrm>
        <a:off x="0" y="2369619"/>
        <a:ext cx="10515600" cy="828000"/>
      </dsp:txXfrm>
    </dsp:sp>
    <dsp:sp modelId="{8C14DA41-0E77-4643-BBCF-9C887312A764}">
      <dsp:nvSpPr>
        <dsp:cNvPr id="0" name=""/>
        <dsp:cNvSpPr/>
      </dsp:nvSpPr>
      <dsp:spPr>
        <a:xfrm>
          <a:off x="0" y="3197619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Enhance rural walkability and bikeability.</a:t>
          </a:r>
        </a:p>
      </dsp:txBody>
      <dsp:txXfrm>
        <a:off x="23988" y="3221607"/>
        <a:ext cx="10467624" cy="443424"/>
      </dsp:txXfrm>
    </dsp:sp>
    <dsp:sp modelId="{A173B357-E38E-478D-8E8D-DEC66ECC86C4}">
      <dsp:nvSpPr>
        <dsp:cNvPr id="0" name=""/>
        <dsp:cNvSpPr/>
      </dsp:nvSpPr>
      <dsp:spPr>
        <a:xfrm>
          <a:off x="0" y="3689019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Encourage rural development patterns that provide safe, accessible pedestrian and bicycle connections.</a:t>
          </a:r>
        </a:p>
      </dsp:txBody>
      <dsp:txXfrm>
        <a:off x="0" y="3689019"/>
        <a:ext cx="10515600" cy="331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24248-25D2-43D3-8C6E-804C61DB15A4}">
      <dsp:nvSpPr>
        <dsp:cNvPr id="0" name=""/>
        <dsp:cNvSpPr/>
      </dsp:nvSpPr>
      <dsp:spPr>
        <a:xfrm>
          <a:off x="0" y="4407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Protect natural ecosystems and resources in the rural area.</a:t>
          </a:r>
        </a:p>
      </dsp:txBody>
      <dsp:txXfrm>
        <a:off x="33134" y="37541"/>
        <a:ext cx="10449332" cy="612478"/>
      </dsp:txXfrm>
    </dsp:sp>
    <dsp:sp modelId="{2E576C36-E4B4-4581-AAB9-E600D85A605C}">
      <dsp:nvSpPr>
        <dsp:cNvPr id="0" name=""/>
        <dsp:cNvSpPr/>
      </dsp:nvSpPr>
      <dsp:spPr>
        <a:xfrm>
          <a:off x="0" y="683153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Coordinate with KNRAMP to develop watershed plans.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Improve understanding of the management, capacity and compliance of rural Group B water systems.</a:t>
          </a:r>
        </a:p>
      </dsp:txBody>
      <dsp:txXfrm>
        <a:off x="0" y="683153"/>
        <a:ext cx="10515600" cy="448672"/>
      </dsp:txXfrm>
    </dsp:sp>
    <dsp:sp modelId="{3040D244-5D87-4E12-A272-02115FA172E3}">
      <dsp:nvSpPr>
        <dsp:cNvPr id="0" name=""/>
        <dsp:cNvSpPr/>
      </dsp:nvSpPr>
      <dsp:spPr>
        <a:xfrm>
          <a:off x="0" y="1131826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Prevent and control noxious weeds.</a:t>
          </a:r>
        </a:p>
      </dsp:txBody>
      <dsp:txXfrm>
        <a:off x="33134" y="1164960"/>
        <a:ext cx="10449332" cy="612478"/>
      </dsp:txXfrm>
    </dsp:sp>
    <dsp:sp modelId="{86CA666D-E5CF-49E6-908C-395A3778A6C6}">
      <dsp:nvSpPr>
        <dsp:cNvPr id="0" name=""/>
        <dsp:cNvSpPr/>
      </dsp:nvSpPr>
      <dsp:spPr>
        <a:xfrm>
          <a:off x="0" y="1810572"/>
          <a:ext cx="10515600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Promote community awareness and education on noxious weed identification, prevention, and management.</a:t>
          </a:r>
        </a:p>
      </dsp:txBody>
      <dsp:txXfrm>
        <a:off x="0" y="1810572"/>
        <a:ext cx="10515600" cy="281520"/>
      </dsp:txXfrm>
    </dsp:sp>
    <dsp:sp modelId="{6616FBB9-062E-4D74-8BCB-34F56442CD2E}">
      <dsp:nvSpPr>
        <dsp:cNvPr id="0" name=""/>
        <dsp:cNvSpPr/>
      </dsp:nvSpPr>
      <dsp:spPr>
        <a:xfrm>
          <a:off x="0" y="2092092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Support coexistence with beavers while managing and mitigating negative impacts on property and infrastructure.</a:t>
          </a:r>
        </a:p>
      </dsp:txBody>
      <dsp:txXfrm>
        <a:off x="33134" y="2125226"/>
        <a:ext cx="10449332" cy="612478"/>
      </dsp:txXfrm>
    </dsp:sp>
    <dsp:sp modelId="{DBDD3DCE-A4A2-4EE7-B0BC-53EC2637FC12}">
      <dsp:nvSpPr>
        <dsp:cNvPr id="0" name=""/>
        <dsp:cNvSpPr/>
      </dsp:nvSpPr>
      <dsp:spPr>
        <a:xfrm>
          <a:off x="0" y="2770839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Develop strategies to address and mitigate conflicts caused by beaver activity.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Encourage preservation of areas with high potential for natural beaver recolonization.</a:t>
          </a:r>
        </a:p>
      </dsp:txBody>
      <dsp:txXfrm>
        <a:off x="0" y="2770839"/>
        <a:ext cx="10515600" cy="448672"/>
      </dsp:txXfrm>
    </dsp:sp>
    <dsp:sp modelId="{6050579D-BFA3-4EA3-83F3-578B0F96C922}">
      <dsp:nvSpPr>
        <dsp:cNvPr id="0" name=""/>
        <dsp:cNvSpPr/>
      </dsp:nvSpPr>
      <dsp:spPr>
        <a:xfrm>
          <a:off x="0" y="3219511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Reduce stormwater impacts on salmon and streams.</a:t>
          </a:r>
        </a:p>
      </dsp:txBody>
      <dsp:txXfrm>
        <a:off x="33134" y="3252645"/>
        <a:ext cx="10449332" cy="612478"/>
      </dsp:txXfrm>
    </dsp:sp>
    <dsp:sp modelId="{9AA7879D-908B-49CB-BC56-A8B4DA30E93A}">
      <dsp:nvSpPr>
        <dsp:cNvPr id="0" name=""/>
        <dsp:cNvSpPr/>
      </dsp:nvSpPr>
      <dsp:spPr>
        <a:xfrm>
          <a:off x="0" y="3898257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Preserve and restore stream buffers and natural drainage corridors.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Encourage use of rain gardens, permeable surfaces, and other low-impact stormwater techniques.</a:t>
          </a:r>
        </a:p>
      </dsp:txBody>
      <dsp:txXfrm>
        <a:off x="0" y="3898257"/>
        <a:ext cx="10515600" cy="448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17406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Allow family day care and child care centers in most zones without a conditional use permit.</a:t>
          </a:r>
        </a:p>
      </dsp:txBody>
      <dsp:txXfrm>
        <a:off x="62141" y="236210"/>
        <a:ext cx="10391318" cy="1148678"/>
      </dsp:txXfrm>
    </dsp:sp>
    <dsp:sp modelId="{7F856A5E-8CCB-4B81-AECD-6EE1B37297AF}">
      <dsp:nvSpPr>
        <dsp:cNvPr id="0" name=""/>
        <dsp:cNvSpPr/>
      </dsp:nvSpPr>
      <dsp:spPr>
        <a:xfrm>
          <a:off x="0" y="153918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Provide reasonable approval and operating standards to ensure compatibility with surrounding neighborhoods.</a:t>
          </a:r>
        </a:p>
      </dsp:txBody>
      <dsp:txXfrm>
        <a:off x="62141" y="1601330"/>
        <a:ext cx="10391318" cy="1148678"/>
      </dsp:txXfrm>
    </dsp:sp>
    <dsp:sp modelId="{76D4E285-C836-424D-955F-D4EE5AB10C17}">
      <dsp:nvSpPr>
        <dsp:cNvPr id="0" name=""/>
        <dsp:cNvSpPr/>
      </dsp:nvSpPr>
      <dsp:spPr>
        <a:xfrm>
          <a:off x="0" y="290430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Simplify the permit review process to encourage establishment of child care and family day care services.</a:t>
          </a:r>
        </a:p>
      </dsp:txBody>
      <dsp:txXfrm>
        <a:off x="62141" y="2966450"/>
        <a:ext cx="10391318" cy="11486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244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Equestrian facilities are commercial facilities for equine boarding, breeding, riding lessons, training, and events. </a:t>
          </a:r>
        </a:p>
      </dsp:txBody>
      <dsp:txXfrm>
        <a:off x="33012" y="57501"/>
        <a:ext cx="10449576" cy="610236"/>
      </dsp:txXfrm>
    </dsp:sp>
    <dsp:sp modelId="{DCB26E32-9702-4411-8202-473E47DB439A}">
      <dsp:nvSpPr>
        <dsp:cNvPr id="0" name=""/>
        <dsp:cNvSpPr/>
      </dsp:nvSpPr>
      <dsp:spPr>
        <a:xfrm>
          <a:off x="0" y="74970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Stabling, riding and pasture for use solely by a property owner's own horses is </a:t>
          </a:r>
          <a:r>
            <a:rPr lang="en-US" sz="1700" kern="1200">
              <a:solidFill>
                <a:schemeClr val="accent1"/>
              </a:solidFill>
            </a:rPr>
            <a:t>not an equestrian facility.</a:t>
          </a:r>
        </a:p>
      </dsp:txBody>
      <dsp:txXfrm>
        <a:off x="33012" y="782721"/>
        <a:ext cx="10449576" cy="610236"/>
      </dsp:txXfrm>
    </dsp:sp>
    <dsp:sp modelId="{F13B7448-E605-48AD-A836-178510EC25BD}">
      <dsp:nvSpPr>
        <dsp:cNvPr id="0" name=""/>
        <dsp:cNvSpPr/>
      </dsp:nvSpPr>
      <dsp:spPr>
        <a:xfrm>
          <a:off x="0" y="147492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equestrian facilities </a:t>
          </a:r>
          <a:r>
            <a:rPr lang="en-US" sz="1700" kern="1200">
              <a:solidFill>
                <a:schemeClr val="accent1"/>
              </a:solidFill>
            </a:rPr>
            <a:t>code is not retroactive</a:t>
          </a:r>
          <a:r>
            <a:rPr lang="en-US" sz="1700" kern="1200"/>
            <a:t> for existing facilities, unless otherwise determined by the County Commissioners to protect public health and safety.</a:t>
          </a:r>
        </a:p>
      </dsp:txBody>
      <dsp:txXfrm>
        <a:off x="33012" y="1507941"/>
        <a:ext cx="10449576" cy="610236"/>
      </dsp:txXfrm>
    </dsp:sp>
    <dsp:sp modelId="{F981D61C-CF70-487B-8857-81915778D345}">
      <dsp:nvSpPr>
        <dsp:cNvPr id="0" name=""/>
        <dsp:cNvSpPr/>
      </dsp:nvSpPr>
      <dsp:spPr>
        <a:xfrm>
          <a:off x="0" y="220014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1"/>
              </a:solidFill>
            </a:rPr>
            <a:t>Administrative CUP for boarding-only facilities</a:t>
          </a:r>
          <a:r>
            <a:rPr lang="en-US" sz="1700" kern="1200"/>
            <a:t>;  CUP for facilities providing additional services. </a:t>
          </a:r>
        </a:p>
      </dsp:txBody>
      <dsp:txXfrm>
        <a:off x="33012" y="2233161"/>
        <a:ext cx="10449576" cy="610236"/>
      </dsp:txXfrm>
    </dsp:sp>
    <dsp:sp modelId="{43BF3C37-960F-4DDD-A65C-6125D2676EB2}">
      <dsp:nvSpPr>
        <dsp:cNvPr id="0" name=""/>
        <dsp:cNvSpPr/>
      </dsp:nvSpPr>
      <dsp:spPr>
        <a:xfrm>
          <a:off x="0" y="292536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Standards for site design and operation to limit impacts to neighboring properties and protect </a:t>
          </a:r>
          <a:r>
            <a:rPr lang="en-US" sz="1700" kern="1200">
              <a:solidFill>
                <a:schemeClr val="accent1"/>
              </a:solidFill>
            </a:rPr>
            <a:t>public health, safety and welfare</a:t>
          </a:r>
          <a:r>
            <a:rPr lang="en-US" sz="1700" kern="1200"/>
            <a:t>.</a:t>
          </a:r>
        </a:p>
      </dsp:txBody>
      <dsp:txXfrm>
        <a:off x="33012" y="2958381"/>
        <a:ext cx="10449576" cy="610236"/>
      </dsp:txXfrm>
    </dsp:sp>
    <dsp:sp modelId="{AAAFCD35-20E0-4FBB-8167-25CE69EDA856}">
      <dsp:nvSpPr>
        <dsp:cNvPr id="0" name=""/>
        <dsp:cNvSpPr/>
      </dsp:nvSpPr>
      <dsp:spPr>
        <a:xfrm>
          <a:off x="0" y="36505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Any other commercial uses on the property require separate review and permitting.</a:t>
          </a:r>
        </a:p>
      </dsp:txBody>
      <dsp:txXfrm>
        <a:off x="33012" y="3683601"/>
        <a:ext cx="10449576" cy="6102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723C9-4FC2-493D-B8F7-182544B51EC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AE0C6-9A45-4290-8238-40A649EC917F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Problem</a:t>
          </a:r>
        </a:p>
      </dsp:txBody>
      <dsp:txXfrm>
        <a:off x="0" y="0"/>
        <a:ext cx="10515600" cy="543917"/>
      </dsp:txXfrm>
    </dsp:sp>
    <dsp:sp modelId="{BEAC1EA3-D782-4E6D-9A53-31B22B779538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DFB72-6819-4624-A05F-EA53DE2B816B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Outreach</a:t>
          </a:r>
        </a:p>
      </dsp:txBody>
      <dsp:txXfrm>
        <a:off x="0" y="543917"/>
        <a:ext cx="10515600" cy="543917"/>
      </dsp:txXfrm>
    </dsp:sp>
    <dsp:sp modelId="{16B07F40-E795-4FDD-A5C9-B67F206C975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B08CE-FB7C-49AD-B380-439D752FBBEB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Economic Impact</a:t>
          </a:r>
        </a:p>
      </dsp:txBody>
      <dsp:txXfrm>
        <a:off x="0" y="1087834"/>
        <a:ext cx="10515600" cy="543917"/>
      </dsp:txXfrm>
    </dsp:sp>
    <dsp:sp modelId="{6550E6C8-7C6C-4913-9EEE-E660817239FA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09504-1126-4E79-9271-E92D54253CA4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Code Origin</a:t>
          </a:r>
        </a:p>
      </dsp:txBody>
      <dsp:txXfrm>
        <a:off x="0" y="1631751"/>
        <a:ext cx="10515600" cy="543917"/>
      </dsp:txXfrm>
    </dsp:sp>
    <dsp:sp modelId="{D48F119D-BDA7-4D15-AB23-16C3EDB8196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2C2B1-0B37-4DED-A1E6-F5B52930F19A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Consult</a:t>
          </a:r>
        </a:p>
      </dsp:txBody>
      <dsp:txXfrm>
        <a:off x="0" y="2175669"/>
        <a:ext cx="10515600" cy="543917"/>
      </dsp:txXfrm>
    </dsp:sp>
    <dsp:sp modelId="{0A682605-9A68-4EAA-8643-843E02F46B47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007A0-4780-4C1D-A0FD-21F1ADD0240B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Grandfathered/Retroactive</a:t>
          </a:r>
        </a:p>
      </dsp:txBody>
      <dsp:txXfrm>
        <a:off x="0" y="2719586"/>
        <a:ext cx="10515600" cy="543917"/>
      </dsp:txXfrm>
    </dsp:sp>
    <dsp:sp modelId="{84ABBF80-D815-476E-AB1A-82A7FD031EEC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D4ADF-12D7-40F7-BABD-65168A132878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Add paddock or upgrade existing facility</a:t>
          </a:r>
        </a:p>
      </dsp:txBody>
      <dsp:txXfrm>
        <a:off x="0" y="3263503"/>
        <a:ext cx="10515600" cy="543917"/>
      </dsp:txXfrm>
    </dsp:sp>
    <dsp:sp modelId="{DFBF52A1-28C0-431E-BA1E-7B721A0F0E2E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A27B8-9877-4D6D-9620-B88AEBD96B62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Unintentionally force out</a:t>
          </a:r>
        </a:p>
      </dsp:txBody>
      <dsp:txXfrm>
        <a:off x="0" y="3807420"/>
        <a:ext cx="10515600" cy="5439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244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Equestrian facilities are commercial facilities for equine boarding, breeding, riding lessons, training, and events. </a:t>
          </a:r>
        </a:p>
      </dsp:txBody>
      <dsp:txXfrm>
        <a:off x="33012" y="57501"/>
        <a:ext cx="10449576" cy="610236"/>
      </dsp:txXfrm>
    </dsp:sp>
    <dsp:sp modelId="{DCB26E32-9702-4411-8202-473E47DB439A}">
      <dsp:nvSpPr>
        <dsp:cNvPr id="0" name=""/>
        <dsp:cNvSpPr/>
      </dsp:nvSpPr>
      <dsp:spPr>
        <a:xfrm>
          <a:off x="0" y="74970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Stabling, riding and pasture for use solely by a property owner's own horses is </a:t>
          </a:r>
          <a:r>
            <a:rPr lang="en-US" sz="1700" kern="1200">
              <a:solidFill>
                <a:schemeClr val="accent1"/>
              </a:solidFill>
            </a:rPr>
            <a:t>not an equestrian facility.</a:t>
          </a:r>
        </a:p>
      </dsp:txBody>
      <dsp:txXfrm>
        <a:off x="33012" y="782721"/>
        <a:ext cx="10449576" cy="610236"/>
      </dsp:txXfrm>
    </dsp:sp>
    <dsp:sp modelId="{F13B7448-E605-48AD-A836-178510EC25BD}">
      <dsp:nvSpPr>
        <dsp:cNvPr id="0" name=""/>
        <dsp:cNvSpPr/>
      </dsp:nvSpPr>
      <dsp:spPr>
        <a:xfrm>
          <a:off x="0" y="147492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equestrian facilities </a:t>
          </a:r>
          <a:r>
            <a:rPr lang="en-US" sz="1700" kern="1200">
              <a:solidFill>
                <a:schemeClr val="accent1"/>
              </a:solidFill>
            </a:rPr>
            <a:t>code is not retroactive</a:t>
          </a:r>
          <a:r>
            <a:rPr lang="en-US" sz="1700" kern="1200"/>
            <a:t> for existing facilities, unless otherwise determined by the County Commissioners to protect public health and safety.</a:t>
          </a:r>
        </a:p>
      </dsp:txBody>
      <dsp:txXfrm>
        <a:off x="33012" y="1507941"/>
        <a:ext cx="10449576" cy="610236"/>
      </dsp:txXfrm>
    </dsp:sp>
    <dsp:sp modelId="{F981D61C-CF70-487B-8857-81915778D345}">
      <dsp:nvSpPr>
        <dsp:cNvPr id="0" name=""/>
        <dsp:cNvSpPr/>
      </dsp:nvSpPr>
      <dsp:spPr>
        <a:xfrm>
          <a:off x="0" y="220014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1"/>
              </a:solidFill>
            </a:rPr>
            <a:t>Administrative CUP for boarding-only facilities</a:t>
          </a:r>
          <a:r>
            <a:rPr lang="en-US" sz="1700" kern="1200"/>
            <a:t>;  CUP for facilities providing additional services. </a:t>
          </a:r>
        </a:p>
      </dsp:txBody>
      <dsp:txXfrm>
        <a:off x="33012" y="2233161"/>
        <a:ext cx="10449576" cy="610236"/>
      </dsp:txXfrm>
    </dsp:sp>
    <dsp:sp modelId="{43BF3C37-960F-4DDD-A65C-6125D2676EB2}">
      <dsp:nvSpPr>
        <dsp:cNvPr id="0" name=""/>
        <dsp:cNvSpPr/>
      </dsp:nvSpPr>
      <dsp:spPr>
        <a:xfrm>
          <a:off x="0" y="292536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Standards for site design and operation to limit impacts to neighboring properties and protect </a:t>
          </a:r>
          <a:r>
            <a:rPr lang="en-US" sz="1700" kern="1200">
              <a:solidFill>
                <a:schemeClr val="accent1"/>
              </a:solidFill>
            </a:rPr>
            <a:t>public health, safety and welfare</a:t>
          </a:r>
          <a:r>
            <a:rPr lang="en-US" sz="1700" kern="1200"/>
            <a:t>.</a:t>
          </a:r>
        </a:p>
      </dsp:txBody>
      <dsp:txXfrm>
        <a:off x="33012" y="2958381"/>
        <a:ext cx="10449576" cy="610236"/>
      </dsp:txXfrm>
    </dsp:sp>
    <dsp:sp modelId="{AAAFCD35-20E0-4FBB-8167-25CE69EDA856}">
      <dsp:nvSpPr>
        <dsp:cNvPr id="0" name=""/>
        <dsp:cNvSpPr/>
      </dsp:nvSpPr>
      <dsp:spPr>
        <a:xfrm>
          <a:off x="0" y="36505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Any other commercial uses on the property require separate review and permitting.</a:t>
          </a:r>
        </a:p>
      </dsp:txBody>
      <dsp:txXfrm>
        <a:off x="33012" y="3683601"/>
        <a:ext cx="10449576" cy="6102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36928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Findings of Fact </a:t>
          </a:r>
        </a:p>
      </dsp:txBody>
      <dsp:txXfrm>
        <a:off x="16792" y="386078"/>
        <a:ext cx="6087816" cy="310396"/>
      </dsp:txXfrm>
    </dsp:sp>
    <dsp:sp modelId="{76548410-E8D8-4CA5-AD54-2CA60F939508}">
      <dsp:nvSpPr>
        <dsp:cNvPr id="0" name=""/>
        <dsp:cNvSpPr/>
      </dsp:nvSpPr>
      <dsp:spPr>
        <a:xfrm>
          <a:off x="0" y="713266"/>
          <a:ext cx="6121400" cy="295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Application. The applicant, Doug Skrobut, President of McCormick Land Company and owner of the subject property, submitted the application to Kitsap County on June 15, 2022.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Request. The applicant seeks a Comprehensive Plan Amendment to change the current zoning of one parcel from Rural Wooded (RW) to Rural Industrial (RI) or Rural Commercial (RCO).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Location. The parcel is located along SW Lake Flora Rd.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Surroundings use. The parcel is surrounded by parcels in current timber production, several parcels with housing, Coulter Creek Heritage Park, and the Trophy Lake Golf Course.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Current use. The subject property has pre-GMA industrial/commercial development.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Adjacent zoning. Adjacent properties are zoned Rural Wooded, Rural Residential, and Park.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Road type. The property is located on SW Lake Flora Rd – a minor arterial and County Road between two major arterials, SR-16 and SR-3.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Critical areas. The Building Limitations - Critical Areas Maps show a Type N stream to the south that may have buffers on the subject property or extend into the property.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Rural services. Proposed development would be required to be consistent with rural levels of service.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Proposal specific issues. The applicant is open to either RI or RCO redesignation and acknowledged that RCO may be a better fit. </a:t>
          </a:r>
        </a:p>
      </dsp:txBody>
      <dsp:txXfrm>
        <a:off x="0" y="713266"/>
        <a:ext cx="6121400" cy="2955960"/>
      </dsp:txXfrm>
    </dsp:sp>
    <dsp:sp modelId="{CCFCA76D-4DE6-46AE-841C-890A089C12B0}">
      <dsp:nvSpPr>
        <dsp:cNvPr id="0" name=""/>
        <dsp:cNvSpPr/>
      </dsp:nvSpPr>
      <dsp:spPr>
        <a:xfrm>
          <a:off x="0" y="366922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Tentative Recommendation</a:t>
          </a:r>
        </a:p>
      </dsp:txBody>
      <dsp:txXfrm>
        <a:off x="16792" y="3686018"/>
        <a:ext cx="6087816" cy="310396"/>
      </dsp:txXfrm>
    </dsp:sp>
    <dsp:sp modelId="{1AC3613B-E18E-44B1-BE3A-F4269F88ACE9}">
      <dsp:nvSpPr>
        <dsp:cNvPr id="0" name=""/>
        <dsp:cNvSpPr/>
      </dsp:nvSpPr>
      <dsp:spPr>
        <a:xfrm>
          <a:off x="0" y="4013206"/>
          <a:ext cx="6121400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Approval</a:t>
          </a:r>
        </a:p>
      </dsp:txBody>
      <dsp:txXfrm>
        <a:off x="0" y="4013206"/>
        <a:ext cx="6121400" cy="2318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292426"/>
          <a:ext cx="6121400" cy="3194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Findings of Fact </a:t>
          </a:r>
        </a:p>
      </dsp:txBody>
      <dsp:txXfrm>
        <a:off x="15592" y="308018"/>
        <a:ext cx="6090216" cy="288226"/>
      </dsp:txXfrm>
    </dsp:sp>
    <dsp:sp modelId="{76548410-E8D8-4CA5-AD54-2CA60F939508}">
      <dsp:nvSpPr>
        <dsp:cNvPr id="0" name=""/>
        <dsp:cNvSpPr/>
      </dsp:nvSpPr>
      <dsp:spPr>
        <a:xfrm>
          <a:off x="0" y="611836"/>
          <a:ext cx="6121400" cy="3175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Application. The applicant, Humberto Moran, owner of the subject property, and representative, Kathy Cloninger, submitted the application to Kitsap County on June 15, 2022.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Request. The applicant seeks a Comprehensive Plan Amendment to change the current zoning of one parcel from RR to RI. 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Location. The parcel is located along SR-3.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Surroundings use. The parcel surrounded by parcels in Twelve Trees Employment Center, single family and mobile homes, light industrial/commercial warehouse building and outbuildings, and undeveloped land.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Current use The subject property has a shed/garage constructed in 1994.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Adjacent zoning. Adjacent properties are zoned Twelve Trees Employment Center, Rural Residential, and Rural Industrial.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Road type. The property is located on SR-3, a state highway.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Critical areas. A wetland delineation report provided by the applicant indicates that a Category III wetland is on the west side of the property. The Building Limitations – Critical Areas Map shows a linear area of high erosion hazard extends through the middle of the property.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Rural services. Proposed development would be required to be consistent with rural levels of service.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Proposal specific issues.  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The applicant also owns the property to the north with an open code violation compliance case, and no permits for development were issued on the subject parcel.  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If the current application is approved, the property to the north would become a RR zone island.  </a:t>
          </a:r>
        </a:p>
      </dsp:txBody>
      <dsp:txXfrm>
        <a:off x="0" y="611836"/>
        <a:ext cx="6121400" cy="3175380"/>
      </dsp:txXfrm>
    </dsp:sp>
    <dsp:sp modelId="{B7355B82-0CE8-44B1-9FBB-F99E9D917CA1}">
      <dsp:nvSpPr>
        <dsp:cNvPr id="0" name=""/>
        <dsp:cNvSpPr/>
      </dsp:nvSpPr>
      <dsp:spPr>
        <a:xfrm>
          <a:off x="0" y="3787216"/>
          <a:ext cx="6121400" cy="3194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Tentative Recommendation</a:t>
          </a:r>
        </a:p>
      </dsp:txBody>
      <dsp:txXfrm>
        <a:off x="15592" y="3802808"/>
        <a:ext cx="6090216" cy="288226"/>
      </dsp:txXfrm>
    </dsp:sp>
    <dsp:sp modelId="{8F839E94-40C3-4231-B354-A16320C842A3}">
      <dsp:nvSpPr>
        <dsp:cNvPr id="0" name=""/>
        <dsp:cNvSpPr/>
      </dsp:nvSpPr>
      <dsp:spPr>
        <a:xfrm>
          <a:off x="0" y="4106626"/>
          <a:ext cx="6121400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No recommendation</a:t>
          </a:r>
        </a:p>
      </dsp:txBody>
      <dsp:txXfrm>
        <a:off x="0" y="4106626"/>
        <a:ext cx="6121400" cy="2152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13744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Findings of Fact </a:t>
          </a:r>
        </a:p>
      </dsp:txBody>
      <dsp:txXfrm>
        <a:off x="16792" y="154238"/>
        <a:ext cx="6087816" cy="310396"/>
      </dsp:txXfrm>
    </dsp:sp>
    <dsp:sp modelId="{76548410-E8D8-4CA5-AD54-2CA60F939508}">
      <dsp:nvSpPr>
        <dsp:cNvPr id="0" name=""/>
        <dsp:cNvSpPr/>
      </dsp:nvSpPr>
      <dsp:spPr>
        <a:xfrm>
          <a:off x="0" y="481426"/>
          <a:ext cx="6121400" cy="341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Application. The applicants, Jeff Stokes and Craig Cambell, owners of the subject properties, and representative, William Palmer, submitted the application to Kitsap County on June 15, 2022.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Request. The applicant seeks a Comprehensive Plan Amendment to change the current zoning of five parcels from RP to RCO. 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Location. The parcels are located along SE Mullenix Rd.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Surroundings use. The parcels are surrounded by SR-16, gas station and convenience store, park and ride lot, and single-family residences.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Current Use. The subject properties currently have a single-family residence and a mobile home on separate parcels, and the remaining is forested.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Adjacent zoning. Adjacent properties are zoned Rural Protected, Rural Industrial, and Rural Residential.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Road Type. The property is located on SE Mullinix Road, a county road, and adjunct to SR-16, a state highway.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Critical Areas. The Building Limitations – Critical Areas Map shows the southeast and large northeast parcel are heavily encumbered by critical areas. Burley Creek, a Type F Streams runs through these properties within a mapped wetland corridor. Areas of seismic and geologic hazards are on three of the five properties.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Rural Services. Proposed development would be required to be consistent with rural levels of service.  </a:t>
          </a:r>
        </a:p>
      </dsp:txBody>
      <dsp:txXfrm>
        <a:off x="0" y="481426"/>
        <a:ext cx="6121400" cy="3419640"/>
      </dsp:txXfrm>
    </dsp:sp>
    <dsp:sp modelId="{B7355B82-0CE8-44B1-9FBB-F99E9D917CA1}">
      <dsp:nvSpPr>
        <dsp:cNvPr id="0" name=""/>
        <dsp:cNvSpPr/>
      </dsp:nvSpPr>
      <dsp:spPr>
        <a:xfrm>
          <a:off x="0" y="390106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Tentative Recommendation</a:t>
          </a:r>
        </a:p>
      </dsp:txBody>
      <dsp:txXfrm>
        <a:off x="16792" y="3917858"/>
        <a:ext cx="6087816" cy="310396"/>
      </dsp:txXfrm>
    </dsp:sp>
    <dsp:sp modelId="{8F839E94-40C3-4231-B354-A16320C842A3}">
      <dsp:nvSpPr>
        <dsp:cNvPr id="0" name=""/>
        <dsp:cNvSpPr/>
      </dsp:nvSpPr>
      <dsp:spPr>
        <a:xfrm>
          <a:off x="0" y="4245046"/>
          <a:ext cx="6121400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Conditional approval</a:t>
          </a:r>
        </a:p>
      </dsp:txBody>
      <dsp:txXfrm>
        <a:off x="0" y="4245046"/>
        <a:ext cx="6121400" cy="231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92BB5-8C4B-4DF4-8989-9B6548A19AAA}">
      <dsp:nvSpPr>
        <dsp:cNvPr id="0" name=""/>
        <dsp:cNvSpPr/>
      </dsp:nvSpPr>
      <dsp:spPr>
        <a:xfrm>
          <a:off x="0" y="376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Planning Goals</a:t>
          </a:r>
        </a:p>
      </dsp:txBody>
      <dsp:txXfrm>
        <a:off x="22789" y="60429"/>
        <a:ext cx="5797241" cy="421252"/>
      </dsp:txXfrm>
    </dsp:sp>
    <dsp:sp modelId="{08A164AE-1C0B-4113-BCC1-EF4F26B77CD0}">
      <dsp:nvSpPr>
        <dsp:cNvPr id="0" name=""/>
        <dsp:cNvSpPr/>
      </dsp:nvSpPr>
      <dsp:spPr>
        <a:xfrm>
          <a:off x="0" y="55919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Mandatory Elements – Rural Element</a:t>
          </a:r>
        </a:p>
      </dsp:txBody>
      <dsp:txXfrm>
        <a:off x="22789" y="581979"/>
        <a:ext cx="5797241" cy="421252"/>
      </dsp:txXfrm>
    </dsp:sp>
    <dsp:sp modelId="{BAEE5EB7-8B70-422D-BFF8-503254FB3383}">
      <dsp:nvSpPr>
        <dsp:cNvPr id="0" name=""/>
        <dsp:cNvSpPr/>
      </dsp:nvSpPr>
      <dsp:spPr>
        <a:xfrm>
          <a:off x="0" y="10807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Three </a:t>
          </a:r>
          <a:r>
            <a:rPr lang="en-US" sz="1900" kern="1200">
              <a:latin typeface="Aptos Display" panose="02110004020202020204"/>
            </a:rPr>
            <a:t>Main</a:t>
          </a:r>
          <a:r>
            <a:rPr lang="en-US" sz="1900" kern="1200"/>
            <a:t> Types of</a:t>
          </a:r>
          <a:r>
            <a:rPr lang="en-US" sz="1900" kern="1200">
              <a:latin typeface="Aptos Display" panose="02110004020202020204"/>
            </a:rPr>
            <a:t> Lands </a:t>
          </a:r>
          <a:endParaRPr lang="en-US" sz="1900" kern="1200"/>
        </a:p>
      </dsp:txBody>
      <dsp:txXfrm>
        <a:off x="22789" y="1103529"/>
        <a:ext cx="5797241" cy="421252"/>
      </dsp:txXfrm>
    </dsp:sp>
    <dsp:sp modelId="{2F01274F-F7BF-43B6-857C-BBEF0D9E429C}">
      <dsp:nvSpPr>
        <dsp:cNvPr id="0" name=""/>
        <dsp:cNvSpPr/>
      </dsp:nvSpPr>
      <dsp:spPr>
        <a:xfrm>
          <a:off x="0" y="1547570"/>
          <a:ext cx="5842819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510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Aptos Display" panose="02110004020202020204"/>
            </a:rPr>
            <a:t>Is there a fourth type of land?</a:t>
          </a:r>
        </a:p>
      </dsp:txBody>
      <dsp:txXfrm>
        <a:off x="0" y="1547570"/>
        <a:ext cx="5842819" cy="314640"/>
      </dsp:txXfrm>
    </dsp:sp>
    <dsp:sp modelId="{8E8F2EBF-E0DC-4D60-8FC7-0B8B966C356B}">
      <dsp:nvSpPr>
        <dsp:cNvPr id="0" name=""/>
        <dsp:cNvSpPr/>
      </dsp:nvSpPr>
      <dsp:spPr>
        <a:xfrm>
          <a:off x="0" y="186221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Tiered Planning</a:t>
          </a:r>
        </a:p>
      </dsp:txBody>
      <dsp:txXfrm>
        <a:off x="22789" y="1884999"/>
        <a:ext cx="5797241" cy="421252"/>
      </dsp:txXfrm>
    </dsp:sp>
    <dsp:sp modelId="{2D67CF38-DE56-4FFE-8573-8792AEA2A0CF}">
      <dsp:nvSpPr>
        <dsp:cNvPr id="0" name=""/>
        <dsp:cNvSpPr/>
      </dsp:nvSpPr>
      <dsp:spPr>
        <a:xfrm>
          <a:off x="0" y="2329040"/>
          <a:ext cx="5842819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51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Vision 2050 &amp; Multi County Planning Policies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Countywide Planning Policies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Local Comprehensive Plans</a:t>
          </a:r>
        </a:p>
      </dsp:txBody>
      <dsp:txXfrm>
        <a:off x="0" y="2329040"/>
        <a:ext cx="5842819" cy="786599"/>
      </dsp:txXfrm>
    </dsp:sp>
    <dsp:sp modelId="{6692D01C-8EC7-4F40-BF19-21AF96B00006}">
      <dsp:nvSpPr>
        <dsp:cNvPr id="0" name=""/>
        <dsp:cNvSpPr/>
      </dsp:nvSpPr>
      <dsp:spPr>
        <a:xfrm>
          <a:off x="0" y="31156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Kitsap County’s History</a:t>
          </a:r>
        </a:p>
      </dsp:txBody>
      <dsp:txXfrm>
        <a:off x="22789" y="3138429"/>
        <a:ext cx="5797241" cy="421252"/>
      </dsp:txXfrm>
    </dsp:sp>
    <dsp:sp modelId="{6DCC8AB5-7713-4A0F-9D92-42D2F9924CD1}">
      <dsp:nvSpPr>
        <dsp:cNvPr id="0" name=""/>
        <dsp:cNvSpPr/>
      </dsp:nvSpPr>
      <dsp:spPr>
        <a:xfrm>
          <a:off x="0" y="363719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Today in Kitsap County</a:t>
          </a:r>
        </a:p>
      </dsp:txBody>
      <dsp:txXfrm>
        <a:off x="22789" y="3659979"/>
        <a:ext cx="5797241" cy="42125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AA0DC-73A0-4456-B92C-9C2DBF44E264}">
      <dsp:nvSpPr>
        <dsp:cNvPr id="0" name=""/>
        <dsp:cNvSpPr/>
      </dsp:nvSpPr>
      <dsp:spPr>
        <a:xfrm>
          <a:off x="2638849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625535"/>
        <a:ext cx="24026" cy="4805"/>
      </dsp:txXfrm>
    </dsp:sp>
    <dsp:sp modelId="{8FF457DA-21A7-47CD-99BA-8005E9A68DA4}">
      <dsp:nvSpPr>
        <dsp:cNvPr id="0" name=""/>
        <dsp:cNvSpPr/>
      </dsp:nvSpPr>
      <dsp:spPr>
        <a:xfrm>
          <a:off x="551391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 – Publish Draft Deliverables; Public Comment Period Opens</a:t>
          </a:r>
        </a:p>
      </dsp:txBody>
      <dsp:txXfrm>
        <a:off x="551391" y="1160"/>
        <a:ext cx="2089258" cy="1253555"/>
      </dsp:txXfrm>
    </dsp:sp>
    <dsp:sp modelId="{D3164BA9-11C2-4A41-9518-51D37AA365B8}">
      <dsp:nvSpPr>
        <dsp:cNvPr id="0" name=""/>
        <dsp:cNvSpPr/>
      </dsp:nvSpPr>
      <dsp:spPr>
        <a:xfrm>
          <a:off x="5208637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625535"/>
        <a:ext cx="24026" cy="4805"/>
      </dsp:txXfrm>
    </dsp:sp>
    <dsp:sp modelId="{6C56AF4B-549F-4B1D-825A-B751BB3BF366}">
      <dsp:nvSpPr>
        <dsp:cNvPr id="0" name=""/>
        <dsp:cNvSpPr/>
      </dsp:nvSpPr>
      <dsp:spPr>
        <a:xfrm>
          <a:off x="3121179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 – Manchester CAC Presentation</a:t>
          </a:r>
        </a:p>
      </dsp:txBody>
      <dsp:txXfrm>
        <a:off x="3121179" y="1160"/>
        <a:ext cx="2089258" cy="1253555"/>
      </dsp:txXfrm>
    </dsp:sp>
    <dsp:sp modelId="{01FC5269-3E0D-47D8-A97F-22E58B04E499}">
      <dsp:nvSpPr>
        <dsp:cNvPr id="0" name=""/>
        <dsp:cNvSpPr/>
      </dsp:nvSpPr>
      <dsp:spPr>
        <a:xfrm>
          <a:off x="7778425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91377" y="625535"/>
        <a:ext cx="24026" cy="4805"/>
      </dsp:txXfrm>
    </dsp:sp>
    <dsp:sp modelId="{CE9046F9-5630-4289-9CC6-956E73B90CB7}">
      <dsp:nvSpPr>
        <dsp:cNvPr id="0" name=""/>
        <dsp:cNvSpPr/>
      </dsp:nvSpPr>
      <dsp:spPr>
        <a:xfrm>
          <a:off x="5690967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3 – Central Kitsap CAC Presentation</a:t>
          </a:r>
        </a:p>
      </dsp:txBody>
      <dsp:txXfrm>
        <a:off x="5690967" y="1160"/>
        <a:ext cx="2089258" cy="1253555"/>
      </dsp:txXfrm>
    </dsp:sp>
    <dsp:sp modelId="{8BCC9D6D-70FB-4904-8FE0-DE9FE5220B22}">
      <dsp:nvSpPr>
        <dsp:cNvPr id="0" name=""/>
        <dsp:cNvSpPr/>
      </dsp:nvSpPr>
      <dsp:spPr>
        <a:xfrm>
          <a:off x="1596020" y="1252915"/>
          <a:ext cx="7709363" cy="449929"/>
        </a:xfrm>
        <a:custGeom>
          <a:avLst/>
          <a:gdLst/>
          <a:ahLst/>
          <a:cxnLst/>
          <a:rect l="0" t="0" r="0" b="0"/>
          <a:pathLst>
            <a:path>
              <a:moveTo>
                <a:pt x="7709363" y="0"/>
              </a:moveTo>
              <a:lnTo>
                <a:pt x="7709363" y="242064"/>
              </a:lnTo>
              <a:lnTo>
                <a:pt x="0" y="242064"/>
              </a:lnTo>
              <a:lnTo>
                <a:pt x="0" y="44992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57594" y="1475478"/>
        <a:ext cx="386216" cy="4805"/>
      </dsp:txXfrm>
    </dsp:sp>
    <dsp:sp modelId="{8D6D6F8A-1A26-4067-BE83-A3254460B7CD}">
      <dsp:nvSpPr>
        <dsp:cNvPr id="0" name=""/>
        <dsp:cNvSpPr/>
      </dsp:nvSpPr>
      <dsp:spPr>
        <a:xfrm>
          <a:off x="8260755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10 – Kingston CAC Presentation</a:t>
          </a:r>
        </a:p>
      </dsp:txBody>
      <dsp:txXfrm>
        <a:off x="8260755" y="1160"/>
        <a:ext cx="2089258" cy="1253555"/>
      </dsp:txXfrm>
    </dsp:sp>
    <dsp:sp modelId="{603768AA-A0FB-46AE-BA90-5AB7D1B341CB}">
      <dsp:nvSpPr>
        <dsp:cNvPr id="0" name=""/>
        <dsp:cNvSpPr/>
      </dsp:nvSpPr>
      <dsp:spPr>
        <a:xfrm>
          <a:off x="2638849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2359620"/>
        <a:ext cx="24026" cy="4805"/>
      </dsp:txXfrm>
    </dsp:sp>
    <dsp:sp modelId="{D7C68A59-7DF8-4A42-BD5E-64190C76E827}">
      <dsp:nvSpPr>
        <dsp:cNvPr id="0" name=""/>
        <dsp:cNvSpPr/>
      </dsp:nvSpPr>
      <dsp:spPr>
        <a:xfrm>
          <a:off x="551391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11 – Year of the Rural Public Presentation (Hybrid) and Open House at Kitsap County Administration Building</a:t>
          </a:r>
        </a:p>
      </dsp:txBody>
      <dsp:txXfrm>
        <a:off x="551391" y="1735245"/>
        <a:ext cx="2089258" cy="1253555"/>
      </dsp:txXfrm>
    </dsp:sp>
    <dsp:sp modelId="{466E39E4-3FFB-4560-B425-B3A642EE23AE}">
      <dsp:nvSpPr>
        <dsp:cNvPr id="0" name=""/>
        <dsp:cNvSpPr/>
      </dsp:nvSpPr>
      <dsp:spPr>
        <a:xfrm>
          <a:off x="5208637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2359620"/>
        <a:ext cx="24026" cy="4805"/>
      </dsp:txXfrm>
    </dsp:sp>
    <dsp:sp modelId="{F4694EAB-B04E-48D4-86DF-B5C262D9B381}">
      <dsp:nvSpPr>
        <dsp:cNvPr id="0" name=""/>
        <dsp:cNvSpPr/>
      </dsp:nvSpPr>
      <dsp:spPr>
        <a:xfrm>
          <a:off x="3121179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23 – </a:t>
          </a:r>
          <a:r>
            <a:rPr lang="en-US" sz="1300" b="0" kern="1200">
              <a:solidFill>
                <a:schemeClr val="accent4"/>
              </a:solidFill>
            </a:rPr>
            <a:t>Planning Commission</a:t>
          </a:r>
          <a:r>
            <a:rPr lang="en-US" sz="1300" b="0" kern="1200">
              <a:solidFill>
                <a:schemeClr val="bg1"/>
              </a:solidFill>
            </a:rPr>
            <a:t> </a:t>
          </a:r>
          <a:r>
            <a:rPr lang="en-US" sz="1300" b="0" kern="1200"/>
            <a:t>Hearing </a:t>
          </a:r>
          <a:r>
            <a:rPr lang="en-US" sz="1300" kern="1200"/>
            <a:t>– Opportunity for Public Testimony</a:t>
          </a:r>
        </a:p>
      </dsp:txBody>
      <dsp:txXfrm>
        <a:off x="3121179" y="1735245"/>
        <a:ext cx="2089258" cy="1253555"/>
      </dsp:txXfrm>
    </dsp:sp>
    <dsp:sp modelId="{0DC292B4-3D5A-4606-99A3-A4F11DE2E533}">
      <dsp:nvSpPr>
        <dsp:cNvPr id="0" name=""/>
        <dsp:cNvSpPr/>
      </dsp:nvSpPr>
      <dsp:spPr>
        <a:xfrm>
          <a:off x="7778425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91377" y="2359620"/>
        <a:ext cx="24026" cy="4805"/>
      </dsp:txXfrm>
    </dsp:sp>
    <dsp:sp modelId="{23851CD6-CF4E-43CC-ADB0-5F03A7C93C5B}">
      <dsp:nvSpPr>
        <dsp:cNvPr id="0" name=""/>
        <dsp:cNvSpPr/>
      </dsp:nvSpPr>
      <dsp:spPr>
        <a:xfrm>
          <a:off x="5690967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October 7 – </a:t>
          </a:r>
          <a:r>
            <a:rPr lang="en-US" sz="1300" kern="1200">
              <a:solidFill>
                <a:schemeClr val="accent4"/>
              </a:solidFill>
            </a:rPr>
            <a:t>Planning Commission </a:t>
          </a:r>
          <a:r>
            <a:rPr lang="en-US" sz="1300" kern="1200">
              <a:solidFill>
                <a:schemeClr val="bg1"/>
              </a:solidFill>
            </a:rPr>
            <a:t>Deliberations</a:t>
          </a:r>
        </a:p>
      </dsp:txBody>
      <dsp:txXfrm>
        <a:off x="5690967" y="1735245"/>
        <a:ext cx="2089258" cy="1253555"/>
      </dsp:txXfrm>
    </dsp:sp>
    <dsp:sp modelId="{17C248F8-950D-4504-AFBE-B9F4FC69AD6A}">
      <dsp:nvSpPr>
        <dsp:cNvPr id="0" name=""/>
        <dsp:cNvSpPr/>
      </dsp:nvSpPr>
      <dsp:spPr>
        <a:xfrm>
          <a:off x="1596020" y="2987000"/>
          <a:ext cx="7709363" cy="449929"/>
        </a:xfrm>
        <a:custGeom>
          <a:avLst/>
          <a:gdLst/>
          <a:ahLst/>
          <a:cxnLst/>
          <a:rect l="0" t="0" r="0" b="0"/>
          <a:pathLst>
            <a:path>
              <a:moveTo>
                <a:pt x="7709363" y="0"/>
              </a:moveTo>
              <a:lnTo>
                <a:pt x="7709363" y="242064"/>
              </a:lnTo>
              <a:lnTo>
                <a:pt x="0" y="242064"/>
              </a:lnTo>
              <a:lnTo>
                <a:pt x="0" y="44992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57594" y="3209562"/>
        <a:ext cx="386216" cy="4805"/>
      </dsp:txXfrm>
    </dsp:sp>
    <dsp:sp modelId="{69035995-5B70-4572-8689-41DEE29AD50B}">
      <dsp:nvSpPr>
        <dsp:cNvPr id="0" name=""/>
        <dsp:cNvSpPr/>
      </dsp:nvSpPr>
      <dsp:spPr>
        <a:xfrm>
          <a:off x="8260755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October 21 – </a:t>
          </a:r>
          <a:r>
            <a:rPr lang="en-US" sz="1300" kern="1200">
              <a:solidFill>
                <a:schemeClr val="accent4"/>
              </a:solidFill>
            </a:rPr>
            <a:t>Planning Commission</a:t>
          </a:r>
          <a:r>
            <a:rPr lang="en-US" sz="1300" kern="1200">
              <a:solidFill>
                <a:schemeClr val="bg1"/>
              </a:solidFill>
            </a:rPr>
            <a:t> Findings of </a:t>
          </a:r>
          <a:r>
            <a:rPr lang="en-US" sz="1300" kern="1200"/>
            <a:t>Fact and Recommendations</a:t>
          </a:r>
        </a:p>
      </dsp:txBody>
      <dsp:txXfrm>
        <a:off x="8260755" y="1735245"/>
        <a:ext cx="2089258" cy="1253555"/>
      </dsp:txXfrm>
    </dsp:sp>
    <dsp:sp modelId="{92A75E63-CB1C-47DA-AA4E-73BDC5DEAAD5}">
      <dsp:nvSpPr>
        <dsp:cNvPr id="0" name=""/>
        <dsp:cNvSpPr/>
      </dsp:nvSpPr>
      <dsp:spPr>
        <a:xfrm>
          <a:off x="2638849" y="4050387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4093704"/>
        <a:ext cx="24026" cy="4805"/>
      </dsp:txXfrm>
    </dsp:sp>
    <dsp:sp modelId="{8A92FA6E-6245-4C55-89B8-78C0595A180B}">
      <dsp:nvSpPr>
        <dsp:cNvPr id="0" name=""/>
        <dsp:cNvSpPr/>
      </dsp:nvSpPr>
      <dsp:spPr>
        <a:xfrm>
          <a:off x="551391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November 10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Hearing – Opportunity for Public Testimony; Public Comment Period Closes</a:t>
          </a:r>
        </a:p>
      </dsp:txBody>
      <dsp:txXfrm>
        <a:off x="551391" y="3469330"/>
        <a:ext cx="2089258" cy="1253555"/>
      </dsp:txXfrm>
    </dsp:sp>
    <dsp:sp modelId="{C00EDA69-C3B4-4CCA-BD5E-D88BB42E77E5}">
      <dsp:nvSpPr>
        <dsp:cNvPr id="0" name=""/>
        <dsp:cNvSpPr/>
      </dsp:nvSpPr>
      <dsp:spPr>
        <a:xfrm>
          <a:off x="5208637" y="4050387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4093704"/>
        <a:ext cx="24026" cy="4805"/>
      </dsp:txXfrm>
    </dsp:sp>
    <dsp:sp modelId="{2782A167-8CAF-4170-B29D-47AD74615E65}">
      <dsp:nvSpPr>
        <dsp:cNvPr id="0" name=""/>
        <dsp:cNvSpPr/>
      </dsp:nvSpPr>
      <dsp:spPr>
        <a:xfrm>
          <a:off x="3121179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November TBD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Deliberations</a:t>
          </a:r>
        </a:p>
      </dsp:txBody>
      <dsp:txXfrm>
        <a:off x="3121179" y="3469330"/>
        <a:ext cx="2089258" cy="1253555"/>
      </dsp:txXfrm>
    </dsp:sp>
    <dsp:sp modelId="{85172EBB-F907-4A3A-9BF1-A7C7CD18FFAA}">
      <dsp:nvSpPr>
        <dsp:cNvPr id="0" name=""/>
        <dsp:cNvSpPr/>
      </dsp:nvSpPr>
      <dsp:spPr>
        <a:xfrm>
          <a:off x="5690967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December 8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– Potential Adoption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690967" y="3469330"/>
        <a:ext cx="2089258" cy="1253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DFDD1-CB91-462B-9776-6CDF8E464F2D}">
      <dsp:nvSpPr>
        <dsp:cNvPr id="0" name=""/>
        <dsp:cNvSpPr/>
      </dsp:nvSpPr>
      <dsp:spPr>
        <a:xfrm>
          <a:off x="0" y="197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F6816-F787-491F-BDD3-9B775E696DBF}">
      <dsp:nvSpPr>
        <dsp:cNvPr id="0" name=""/>
        <dsp:cNvSpPr/>
      </dsp:nvSpPr>
      <dsp:spPr>
        <a:xfrm>
          <a:off x="0" y="1970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Introduction</a:t>
          </a:r>
        </a:p>
      </dsp:txBody>
      <dsp:txXfrm>
        <a:off x="0" y="1970"/>
        <a:ext cx="6396631" cy="366525"/>
      </dsp:txXfrm>
    </dsp:sp>
    <dsp:sp modelId="{9153C6CA-E6C2-41AC-BB6B-EDC50ADAB246}">
      <dsp:nvSpPr>
        <dsp:cNvPr id="0" name=""/>
        <dsp:cNvSpPr/>
      </dsp:nvSpPr>
      <dsp:spPr>
        <a:xfrm>
          <a:off x="0" y="36849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6A5A-734E-497A-9439-05CCC08E0272}">
      <dsp:nvSpPr>
        <dsp:cNvPr id="0" name=""/>
        <dsp:cNvSpPr/>
      </dsp:nvSpPr>
      <dsp:spPr>
        <a:xfrm>
          <a:off x="0" y="368496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1 Land Use</a:t>
          </a:r>
        </a:p>
      </dsp:txBody>
      <dsp:txXfrm>
        <a:off x="0" y="368496"/>
        <a:ext cx="6396631" cy="366525"/>
      </dsp:txXfrm>
    </dsp:sp>
    <dsp:sp modelId="{862D422E-DA3D-4EFE-A10F-07B17E7F7B96}">
      <dsp:nvSpPr>
        <dsp:cNvPr id="0" name=""/>
        <dsp:cNvSpPr/>
      </dsp:nvSpPr>
      <dsp:spPr>
        <a:xfrm>
          <a:off x="0" y="735021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D5BCE-5FA9-4166-9F54-F80F71747DD2}">
      <dsp:nvSpPr>
        <dsp:cNvPr id="0" name=""/>
        <dsp:cNvSpPr/>
      </dsp:nvSpPr>
      <dsp:spPr>
        <a:xfrm>
          <a:off x="0" y="735021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accent3"/>
              </a:solidFill>
            </a:rPr>
            <a:t>New! Rural and Resource Lands</a:t>
          </a:r>
        </a:p>
      </dsp:txBody>
      <dsp:txXfrm>
        <a:off x="0" y="735021"/>
        <a:ext cx="6396631" cy="366525"/>
      </dsp:txXfrm>
    </dsp:sp>
    <dsp:sp modelId="{9FF5A812-DA8D-4145-A58E-4F4F293FEB64}">
      <dsp:nvSpPr>
        <dsp:cNvPr id="0" name=""/>
        <dsp:cNvSpPr/>
      </dsp:nvSpPr>
      <dsp:spPr>
        <a:xfrm>
          <a:off x="0" y="110154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736EE-72D0-45C4-91FC-89B8173B92FE}">
      <dsp:nvSpPr>
        <dsp:cNvPr id="0" name=""/>
        <dsp:cNvSpPr/>
      </dsp:nvSpPr>
      <dsp:spPr>
        <a:xfrm>
          <a:off x="0" y="1101546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2 Economic Development</a:t>
          </a:r>
        </a:p>
      </dsp:txBody>
      <dsp:txXfrm>
        <a:off x="0" y="1101546"/>
        <a:ext cx="6396631" cy="366525"/>
      </dsp:txXfrm>
    </dsp:sp>
    <dsp:sp modelId="{1C4C61F5-D149-48C6-9412-1DD65200BCCC}">
      <dsp:nvSpPr>
        <dsp:cNvPr id="0" name=""/>
        <dsp:cNvSpPr/>
      </dsp:nvSpPr>
      <dsp:spPr>
        <a:xfrm>
          <a:off x="0" y="146807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FABE6-0A3A-495C-B2CF-F356DFFC8045}">
      <dsp:nvSpPr>
        <dsp:cNvPr id="0" name=""/>
        <dsp:cNvSpPr/>
      </dsp:nvSpPr>
      <dsp:spPr>
        <a:xfrm>
          <a:off x="0" y="1468072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3 Environment</a:t>
          </a:r>
        </a:p>
      </dsp:txBody>
      <dsp:txXfrm>
        <a:off x="0" y="1468072"/>
        <a:ext cx="6396631" cy="366525"/>
      </dsp:txXfrm>
    </dsp:sp>
    <dsp:sp modelId="{A4351420-15B6-45D8-8089-A46225482495}">
      <dsp:nvSpPr>
        <dsp:cNvPr id="0" name=""/>
        <dsp:cNvSpPr/>
      </dsp:nvSpPr>
      <dsp:spPr>
        <a:xfrm>
          <a:off x="0" y="1834597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97E6A-3B65-47EE-A3D6-D2E4E939EB8A}">
      <dsp:nvSpPr>
        <dsp:cNvPr id="0" name=""/>
        <dsp:cNvSpPr/>
      </dsp:nvSpPr>
      <dsp:spPr>
        <a:xfrm>
          <a:off x="0" y="1834597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4 Housing</a:t>
          </a:r>
        </a:p>
      </dsp:txBody>
      <dsp:txXfrm>
        <a:off x="0" y="1834597"/>
        <a:ext cx="6396631" cy="366525"/>
      </dsp:txXfrm>
    </dsp:sp>
    <dsp:sp modelId="{DEAA999F-09CB-424D-BD96-D864CD4AAE47}">
      <dsp:nvSpPr>
        <dsp:cNvPr id="0" name=""/>
        <dsp:cNvSpPr/>
      </dsp:nvSpPr>
      <dsp:spPr>
        <a:xfrm>
          <a:off x="0" y="2201123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65768-F746-4A05-867E-69D5A92B6E21}">
      <dsp:nvSpPr>
        <dsp:cNvPr id="0" name=""/>
        <dsp:cNvSpPr/>
      </dsp:nvSpPr>
      <dsp:spPr>
        <a:xfrm>
          <a:off x="0" y="2201123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5 Transportation</a:t>
          </a:r>
        </a:p>
      </dsp:txBody>
      <dsp:txXfrm>
        <a:off x="0" y="2201123"/>
        <a:ext cx="6396631" cy="366525"/>
      </dsp:txXfrm>
    </dsp:sp>
    <dsp:sp modelId="{33555BE9-D972-4425-9B96-B24873CF3AF4}">
      <dsp:nvSpPr>
        <dsp:cNvPr id="0" name=""/>
        <dsp:cNvSpPr/>
      </dsp:nvSpPr>
      <dsp:spPr>
        <a:xfrm>
          <a:off x="0" y="2567648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FA8CD-4517-48FC-84C4-0702ED1BF6D5}">
      <dsp:nvSpPr>
        <dsp:cNvPr id="0" name=""/>
        <dsp:cNvSpPr/>
      </dsp:nvSpPr>
      <dsp:spPr>
        <a:xfrm>
          <a:off x="0" y="2567648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6 Parks, Recreation, and Open Space</a:t>
          </a:r>
        </a:p>
      </dsp:txBody>
      <dsp:txXfrm>
        <a:off x="0" y="2567648"/>
        <a:ext cx="6396631" cy="366525"/>
      </dsp:txXfrm>
    </dsp:sp>
    <dsp:sp modelId="{382A1937-BDE3-4DD2-8F8F-E7D4FA808350}">
      <dsp:nvSpPr>
        <dsp:cNvPr id="0" name=""/>
        <dsp:cNvSpPr/>
      </dsp:nvSpPr>
      <dsp:spPr>
        <a:xfrm>
          <a:off x="0" y="293417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631BD-24F2-4D2F-B3D7-CD238C561611}">
      <dsp:nvSpPr>
        <dsp:cNvPr id="0" name=""/>
        <dsp:cNvSpPr/>
      </dsp:nvSpPr>
      <dsp:spPr>
        <a:xfrm>
          <a:off x="0" y="2934174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7 Capital Facilities and Utilities</a:t>
          </a:r>
        </a:p>
      </dsp:txBody>
      <dsp:txXfrm>
        <a:off x="0" y="2934174"/>
        <a:ext cx="6396631" cy="366525"/>
      </dsp:txXfrm>
    </dsp:sp>
    <dsp:sp modelId="{694212D5-94CC-4895-B97B-D84FB5B5C8B7}">
      <dsp:nvSpPr>
        <dsp:cNvPr id="0" name=""/>
        <dsp:cNvSpPr/>
      </dsp:nvSpPr>
      <dsp:spPr>
        <a:xfrm>
          <a:off x="0" y="3300699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0174E-EA5E-464A-8F32-88730A2076A4}">
      <dsp:nvSpPr>
        <dsp:cNvPr id="0" name=""/>
        <dsp:cNvSpPr/>
      </dsp:nvSpPr>
      <dsp:spPr>
        <a:xfrm>
          <a:off x="0" y="3300699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8 Climate Change</a:t>
          </a:r>
        </a:p>
      </dsp:txBody>
      <dsp:txXfrm>
        <a:off x="0" y="3300699"/>
        <a:ext cx="6396631" cy="366525"/>
      </dsp:txXfrm>
    </dsp:sp>
    <dsp:sp modelId="{938C6771-A200-4334-ABDB-0D8EDE8F609B}">
      <dsp:nvSpPr>
        <dsp:cNvPr id="0" name=""/>
        <dsp:cNvSpPr/>
      </dsp:nvSpPr>
      <dsp:spPr>
        <a:xfrm>
          <a:off x="0" y="366722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07EDE-CEA7-4EC5-8653-9647E12603DB}">
      <dsp:nvSpPr>
        <dsp:cNvPr id="0" name=""/>
        <dsp:cNvSpPr/>
      </dsp:nvSpPr>
      <dsp:spPr>
        <a:xfrm>
          <a:off x="0" y="3667224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Subarea and Neighborhood Plans</a:t>
          </a:r>
        </a:p>
      </dsp:txBody>
      <dsp:txXfrm>
        <a:off x="0" y="3667224"/>
        <a:ext cx="6396631" cy="366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6967E-932D-4C95-A534-2C3AF6D7ECB1}">
      <dsp:nvSpPr>
        <dsp:cNvPr id="0" name=""/>
        <dsp:cNvSpPr/>
      </dsp:nvSpPr>
      <dsp:spPr>
        <a:xfrm>
          <a:off x="0" y="4493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Review and Summarize Rural Comp Plan Public Comments </a:t>
          </a:r>
        </a:p>
      </dsp:txBody>
      <dsp:txXfrm>
        <a:off x="13193" y="17686"/>
        <a:ext cx="6370245" cy="243884"/>
      </dsp:txXfrm>
    </dsp:sp>
    <dsp:sp modelId="{12BD4217-F983-46E7-8409-46D9E7C1968B}">
      <dsp:nvSpPr>
        <dsp:cNvPr id="0" name=""/>
        <dsp:cNvSpPr/>
      </dsp:nvSpPr>
      <dsp:spPr>
        <a:xfrm>
          <a:off x="0" y="306443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Surveys</a:t>
          </a:r>
        </a:p>
      </dsp:txBody>
      <dsp:txXfrm>
        <a:off x="13193" y="319636"/>
        <a:ext cx="6370245" cy="243884"/>
      </dsp:txXfrm>
    </dsp:sp>
    <dsp:sp modelId="{2ABE617A-932B-426A-AC20-F495BA55AECF}">
      <dsp:nvSpPr>
        <dsp:cNvPr id="0" name=""/>
        <dsp:cNvSpPr/>
      </dsp:nvSpPr>
      <dsp:spPr>
        <a:xfrm>
          <a:off x="0" y="576713"/>
          <a:ext cx="6396631" cy="31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093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Survey 1.0 – Feb/March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Survey 2.0 – June/July</a:t>
          </a:r>
        </a:p>
      </dsp:txBody>
      <dsp:txXfrm>
        <a:off x="0" y="576713"/>
        <a:ext cx="6396631" cy="313087"/>
      </dsp:txXfrm>
    </dsp:sp>
    <dsp:sp modelId="{7F681FAD-06D8-4233-AAA2-C6E3AADF5835}">
      <dsp:nvSpPr>
        <dsp:cNvPr id="0" name=""/>
        <dsp:cNvSpPr/>
      </dsp:nvSpPr>
      <dsp:spPr>
        <a:xfrm>
          <a:off x="0" y="889801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Presentations, Interviews, Meetings</a:t>
          </a:r>
        </a:p>
      </dsp:txBody>
      <dsp:txXfrm>
        <a:off x="13193" y="902994"/>
        <a:ext cx="6370245" cy="243884"/>
      </dsp:txXfrm>
    </dsp:sp>
    <dsp:sp modelId="{9D42B795-C12C-483C-A52A-9EF209DF1C5B}">
      <dsp:nvSpPr>
        <dsp:cNvPr id="0" name=""/>
        <dsp:cNvSpPr/>
      </dsp:nvSpPr>
      <dsp:spPr>
        <a:xfrm>
          <a:off x="0" y="1160071"/>
          <a:ext cx="6396631" cy="154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093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Agriculture Working Group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County Child Care Task Force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Kingston Rotary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Tribal Coordination Meeting(s)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Rural Business Coalition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Great Peninsula Conservancy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Gravel Pit Owner</a:t>
          </a:r>
          <a:r>
            <a:rPr lang="en-US" sz="900" kern="1200">
              <a:latin typeface="Aptos Display" panose="02110004020202020204"/>
            </a:rPr>
            <a:t>; Washington Department of Natural Resources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>
              <a:latin typeface="Aptos Display" panose="02110004020202020204"/>
            </a:rPr>
            <a:t>Kitsap Environmental Coalition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County – Parks Forester and Emergency Management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DCD: Current Planning, Building &amp; Fire Safety, Environmental Programs</a:t>
          </a:r>
        </a:p>
      </dsp:txBody>
      <dsp:txXfrm>
        <a:off x="0" y="1160071"/>
        <a:ext cx="6396631" cy="1548360"/>
      </dsp:txXfrm>
    </dsp:sp>
    <dsp:sp modelId="{15F71862-B9BD-498C-BD4D-1151C73CB49D}">
      <dsp:nvSpPr>
        <dsp:cNvPr id="0" name=""/>
        <dsp:cNvSpPr/>
      </dsp:nvSpPr>
      <dsp:spPr>
        <a:xfrm>
          <a:off x="0" y="2708431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Workshops</a:t>
          </a:r>
        </a:p>
      </dsp:txBody>
      <dsp:txXfrm>
        <a:off x="13193" y="2721624"/>
        <a:ext cx="6370245" cy="243884"/>
      </dsp:txXfrm>
    </dsp:sp>
    <dsp:sp modelId="{87192D17-788F-4362-8B72-28219EE02CEA}">
      <dsp:nvSpPr>
        <dsp:cNvPr id="0" name=""/>
        <dsp:cNvSpPr/>
      </dsp:nvSpPr>
      <dsp:spPr>
        <a:xfrm>
          <a:off x="0" y="301038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Community Advisory Council Presentations</a:t>
          </a:r>
        </a:p>
      </dsp:txBody>
      <dsp:txXfrm>
        <a:off x="13193" y="3023574"/>
        <a:ext cx="6370245" cy="243884"/>
      </dsp:txXfrm>
    </dsp:sp>
    <dsp:sp modelId="{54F3C8FE-AE12-4749-9491-C985A0C92F2D}">
      <dsp:nvSpPr>
        <dsp:cNvPr id="0" name=""/>
        <dsp:cNvSpPr/>
      </dsp:nvSpPr>
      <dsp:spPr>
        <a:xfrm>
          <a:off x="0" y="331233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Open House</a:t>
          </a:r>
        </a:p>
      </dsp:txBody>
      <dsp:txXfrm>
        <a:off x="13193" y="3325524"/>
        <a:ext cx="6370245" cy="243884"/>
      </dsp:txXfrm>
    </dsp:sp>
    <dsp:sp modelId="{94D8DF94-323B-4B95-A137-FEE8E6A2B79E}">
      <dsp:nvSpPr>
        <dsp:cNvPr id="0" name=""/>
        <dsp:cNvSpPr/>
      </dsp:nvSpPr>
      <dsp:spPr>
        <a:xfrm>
          <a:off x="0" y="361428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Public Comment</a:t>
          </a:r>
        </a:p>
      </dsp:txBody>
      <dsp:txXfrm>
        <a:off x="13193" y="3627474"/>
        <a:ext cx="6370245" cy="243884"/>
      </dsp:txXfrm>
    </dsp:sp>
    <dsp:sp modelId="{FF978AE5-B2F4-4A96-B8E7-065EBD767AE7}">
      <dsp:nvSpPr>
        <dsp:cNvPr id="0" name=""/>
        <dsp:cNvSpPr/>
      </dsp:nvSpPr>
      <dsp:spPr>
        <a:xfrm>
          <a:off x="0" y="391623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Public Testimony</a:t>
          </a:r>
        </a:p>
      </dsp:txBody>
      <dsp:txXfrm>
        <a:off x="13193" y="3929424"/>
        <a:ext cx="6370245" cy="2438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1568C-819A-4D4E-A4D0-51CA00E07535}">
      <dsp:nvSpPr>
        <dsp:cNvPr id="0" name=""/>
        <dsp:cNvSpPr/>
      </dsp:nvSpPr>
      <dsp:spPr>
        <a:xfrm>
          <a:off x="0" y="0"/>
          <a:ext cx="4100598" cy="27472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Workshop Comment: “Forestry requires access to mills </a:t>
          </a:r>
          <a:r>
            <a:rPr lang="en-US" sz="2400" kern="1200">
              <a:latin typeface="Aptos Display" panose="02110004020202020204"/>
            </a:rPr>
            <a:t>or onsite</a:t>
          </a:r>
          <a:r>
            <a:rPr lang="en-US" sz="2400" kern="1200"/>
            <a:t> milling. What provisions are adding small scale industrial zoning to Rural Wooded? </a:t>
          </a:r>
        </a:p>
      </dsp:txBody>
      <dsp:txXfrm>
        <a:off x="134110" y="134110"/>
        <a:ext cx="3832378" cy="24790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FCD93-B536-49C6-97C3-09D57DC2DF45}">
      <dsp:nvSpPr>
        <dsp:cNvPr id="0" name=""/>
        <dsp:cNvSpPr/>
      </dsp:nvSpPr>
      <dsp:spPr>
        <a:xfrm>
          <a:off x="0" y="982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Vision</a:t>
          </a:r>
        </a:p>
      </dsp:txBody>
      <dsp:txXfrm>
        <a:off x="14393" y="112670"/>
        <a:ext cx="5944374" cy="266053"/>
      </dsp:txXfrm>
    </dsp:sp>
    <dsp:sp modelId="{780329FB-0919-4FCD-A3F1-75897A4C59A6}">
      <dsp:nvSpPr>
        <dsp:cNvPr id="0" name=""/>
        <dsp:cNvSpPr/>
      </dsp:nvSpPr>
      <dsp:spPr>
        <a:xfrm>
          <a:off x="0" y="4276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Rural Character</a:t>
          </a:r>
        </a:p>
      </dsp:txBody>
      <dsp:txXfrm>
        <a:off x="14393" y="442070"/>
        <a:ext cx="5944374" cy="266053"/>
      </dsp:txXfrm>
    </dsp:sp>
    <dsp:sp modelId="{67F10088-6955-435B-9CA5-7D57B5F32DC9}">
      <dsp:nvSpPr>
        <dsp:cNvPr id="0" name=""/>
        <dsp:cNvSpPr/>
      </dsp:nvSpPr>
      <dsp:spPr>
        <a:xfrm>
          <a:off x="0" y="7570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Intent</a:t>
          </a:r>
        </a:p>
      </dsp:txBody>
      <dsp:txXfrm>
        <a:off x="14393" y="771470"/>
        <a:ext cx="5944374" cy="266053"/>
      </dsp:txXfrm>
    </dsp:sp>
    <dsp:sp modelId="{E707E3A9-86B9-4129-94F6-31A86ADE1AB5}">
      <dsp:nvSpPr>
        <dsp:cNvPr id="0" name=""/>
        <dsp:cNvSpPr/>
      </dsp:nvSpPr>
      <dsp:spPr>
        <a:xfrm>
          <a:off x="0" y="10864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GMA and Regional Coordination</a:t>
          </a:r>
        </a:p>
      </dsp:txBody>
      <dsp:txXfrm>
        <a:off x="14393" y="1100870"/>
        <a:ext cx="5944374" cy="266053"/>
      </dsp:txXfrm>
    </dsp:sp>
    <dsp:sp modelId="{73AE03BD-A0E2-4F1C-9C3C-22B1896CE00C}">
      <dsp:nvSpPr>
        <dsp:cNvPr id="0" name=""/>
        <dsp:cNvSpPr/>
      </dsp:nvSpPr>
      <dsp:spPr>
        <a:xfrm>
          <a:off x="0" y="14158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Other Applicable State Laws</a:t>
          </a:r>
        </a:p>
      </dsp:txBody>
      <dsp:txXfrm>
        <a:off x="14393" y="1430270"/>
        <a:ext cx="5944374" cy="266053"/>
      </dsp:txXfrm>
    </dsp:sp>
    <dsp:sp modelId="{F83D4A43-EB2F-4157-8D96-EEE17E774F42}">
      <dsp:nvSpPr>
        <dsp:cNvPr id="0" name=""/>
        <dsp:cNvSpPr/>
      </dsp:nvSpPr>
      <dsp:spPr>
        <a:xfrm>
          <a:off x="0" y="17452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Relationships to Other Elements</a:t>
          </a:r>
        </a:p>
      </dsp:txBody>
      <dsp:txXfrm>
        <a:off x="14393" y="1759670"/>
        <a:ext cx="5944374" cy="266053"/>
      </dsp:txXfrm>
    </dsp:sp>
    <dsp:sp modelId="{3838C869-B377-495D-B50B-E1E3B8EF4664}">
      <dsp:nvSpPr>
        <dsp:cNvPr id="0" name=""/>
        <dsp:cNvSpPr/>
      </dsp:nvSpPr>
      <dsp:spPr>
        <a:xfrm>
          <a:off x="0" y="20746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Background of Chapter</a:t>
          </a:r>
        </a:p>
      </dsp:txBody>
      <dsp:txXfrm>
        <a:off x="14393" y="2089070"/>
        <a:ext cx="5944374" cy="266053"/>
      </dsp:txXfrm>
    </dsp:sp>
    <dsp:sp modelId="{785EA508-4B7F-426B-B8A1-5F6E4781FB47}">
      <dsp:nvSpPr>
        <dsp:cNvPr id="0" name=""/>
        <dsp:cNvSpPr/>
      </dsp:nvSpPr>
      <dsp:spPr>
        <a:xfrm>
          <a:off x="0" y="24040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Key Terms</a:t>
          </a:r>
        </a:p>
      </dsp:txBody>
      <dsp:txXfrm>
        <a:off x="14393" y="2418470"/>
        <a:ext cx="5944374" cy="266053"/>
      </dsp:txXfrm>
    </dsp:sp>
    <dsp:sp modelId="{0A4792C2-7BA2-4FD3-9932-1E42E8513F99}">
      <dsp:nvSpPr>
        <dsp:cNvPr id="0" name=""/>
        <dsp:cNvSpPr/>
      </dsp:nvSpPr>
      <dsp:spPr>
        <a:xfrm>
          <a:off x="0" y="27334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Rural Land Use Zoning Designations</a:t>
          </a:r>
        </a:p>
      </dsp:txBody>
      <dsp:txXfrm>
        <a:off x="14393" y="2747870"/>
        <a:ext cx="5944374" cy="266053"/>
      </dsp:txXfrm>
    </dsp:sp>
    <dsp:sp modelId="{7E22F72A-4CA9-4E5B-A1DB-BAE136B7BD7E}">
      <dsp:nvSpPr>
        <dsp:cNvPr id="0" name=""/>
        <dsp:cNvSpPr/>
      </dsp:nvSpPr>
      <dsp:spPr>
        <a:xfrm>
          <a:off x="0" y="30628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Limited Areas of More Intensive Rural Development (LAMIRDs)</a:t>
          </a:r>
        </a:p>
      </dsp:txBody>
      <dsp:txXfrm>
        <a:off x="14393" y="3077270"/>
        <a:ext cx="5944374" cy="266053"/>
      </dsp:txXfrm>
    </dsp:sp>
    <dsp:sp modelId="{D4873EEE-A02F-4200-9AED-DE45343A67BA}">
      <dsp:nvSpPr>
        <dsp:cNvPr id="0" name=""/>
        <dsp:cNvSpPr/>
      </dsp:nvSpPr>
      <dsp:spPr>
        <a:xfrm>
          <a:off x="0" y="3392276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Resource Lands</a:t>
          </a:r>
          <a:r>
            <a:rPr lang="en-US" sz="1200" kern="1200">
              <a:latin typeface="Aptos Display" panose="02110004020202020204"/>
            </a:rPr>
            <a:t> and Working Lands</a:t>
          </a:r>
          <a:endParaRPr lang="en-US" sz="1200" kern="1200"/>
        </a:p>
      </dsp:txBody>
      <dsp:txXfrm>
        <a:off x="14393" y="3406669"/>
        <a:ext cx="5944374" cy="266053"/>
      </dsp:txXfrm>
    </dsp:sp>
    <dsp:sp modelId="{4BB69469-D0CF-4EAA-8A0B-766351845EB7}">
      <dsp:nvSpPr>
        <dsp:cNvPr id="0" name=""/>
        <dsp:cNvSpPr/>
      </dsp:nvSpPr>
      <dsp:spPr>
        <a:xfrm>
          <a:off x="0" y="3721676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Goals, Policies, and Strategies</a:t>
          </a:r>
        </a:p>
      </dsp:txBody>
      <dsp:txXfrm>
        <a:off x="14393" y="3736069"/>
        <a:ext cx="5944374" cy="2660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F95B9-963D-4F09-8214-6D7C36EE17DE}">
      <dsp:nvSpPr>
        <dsp:cNvPr id="0" name=""/>
        <dsp:cNvSpPr/>
      </dsp:nvSpPr>
      <dsp:spPr>
        <a:xfrm>
          <a:off x="0" y="125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Development</a:t>
          </a:r>
        </a:p>
      </dsp:txBody>
      <dsp:txXfrm>
        <a:off x="35982" y="161446"/>
        <a:ext cx="5901196" cy="665135"/>
      </dsp:txXfrm>
    </dsp:sp>
    <dsp:sp modelId="{BDEA09DE-6B23-489E-AABB-372B6EA9A962}">
      <dsp:nvSpPr>
        <dsp:cNvPr id="0" name=""/>
        <dsp:cNvSpPr/>
      </dsp:nvSpPr>
      <dsp:spPr>
        <a:xfrm>
          <a:off x="0" y="9489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Resource Lands</a:t>
          </a:r>
          <a:r>
            <a:rPr lang="en-US" sz="3000" kern="1200">
              <a:latin typeface="Aptos Display" panose="02110004020202020204"/>
            </a:rPr>
            <a:t> and Working Lands</a:t>
          </a:r>
          <a:endParaRPr lang="en-US" sz="3000" kern="1200"/>
        </a:p>
      </dsp:txBody>
      <dsp:txXfrm>
        <a:off x="35982" y="984946"/>
        <a:ext cx="5901196" cy="665135"/>
      </dsp:txXfrm>
    </dsp:sp>
    <dsp:sp modelId="{292BCB9D-6E73-4176-9E51-744ADF4FDD06}">
      <dsp:nvSpPr>
        <dsp:cNvPr id="0" name=""/>
        <dsp:cNvSpPr/>
      </dsp:nvSpPr>
      <dsp:spPr>
        <a:xfrm>
          <a:off x="0" y="1772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Business</a:t>
          </a:r>
        </a:p>
      </dsp:txBody>
      <dsp:txXfrm>
        <a:off x="35982" y="1808446"/>
        <a:ext cx="5901196" cy="665135"/>
      </dsp:txXfrm>
    </dsp:sp>
    <dsp:sp modelId="{5F88B6BB-077B-490D-8C27-B23DFE974555}">
      <dsp:nvSpPr>
        <dsp:cNvPr id="0" name=""/>
        <dsp:cNvSpPr/>
      </dsp:nvSpPr>
      <dsp:spPr>
        <a:xfrm>
          <a:off x="0" y="25959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Services and Infrastructure</a:t>
          </a:r>
        </a:p>
      </dsp:txBody>
      <dsp:txXfrm>
        <a:off x="35982" y="2631946"/>
        <a:ext cx="5901196" cy="665135"/>
      </dsp:txXfrm>
    </dsp:sp>
    <dsp:sp modelId="{2829E956-FFB2-4742-8B9D-FAB5D503096F}">
      <dsp:nvSpPr>
        <dsp:cNvPr id="0" name=""/>
        <dsp:cNvSpPr/>
      </dsp:nvSpPr>
      <dsp:spPr>
        <a:xfrm>
          <a:off x="0" y="3419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Environment</a:t>
          </a:r>
        </a:p>
      </dsp:txBody>
      <dsp:txXfrm>
        <a:off x="35982" y="3455446"/>
        <a:ext cx="5901196" cy="6651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1681-17ED-4508-9FC1-F66EDFD3640C}">
      <dsp:nvSpPr>
        <dsp:cNvPr id="0" name=""/>
        <dsp:cNvSpPr/>
      </dsp:nvSpPr>
      <dsp:spPr>
        <a:xfrm>
          <a:off x="0" y="580149"/>
          <a:ext cx="10515600" cy="342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Limit development in the rural area to appropriate rural uses that do not need urban-level services and facilities.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Develop and adopt design and development standards for rural areas outside of LAMIRDs and rural villages.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Limit the rural area to low residential densities.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Allow rural clustering where appropriate.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Prepare a Rural Lands Analysis to evaluate the current status and future development projects for the rural area.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Evaluate legacy (pre-GMA) lots to identify opportunities for aggregation or other mechanisms to resolve their challenges and constraints.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Evaluate tools such as purchase of development rights (PDR), transfer of development rights (TDR) and performance-base development (PBD) for rural areas.</a:t>
          </a:r>
        </a:p>
      </dsp:txBody>
      <dsp:txXfrm>
        <a:off x="0" y="580149"/>
        <a:ext cx="10515600" cy="3427200"/>
      </dsp:txXfrm>
    </dsp:sp>
    <dsp:sp modelId="{9DF58E6C-87D2-422E-ABB4-8D1DEEFF2955}">
      <dsp:nvSpPr>
        <dsp:cNvPr id="0" name=""/>
        <dsp:cNvSpPr/>
      </dsp:nvSpPr>
      <dsp:spPr>
        <a:xfrm>
          <a:off x="525780" y="34398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ptos Display" panose="02110004020202020204"/>
            </a:rPr>
            <a:t>Goal: Retain</a:t>
          </a:r>
          <a:r>
            <a:rPr lang="en-US" sz="1600" kern="1200"/>
            <a:t> the rural character of the County outside of designated UGAs.</a:t>
          </a:r>
        </a:p>
      </dsp:txBody>
      <dsp:txXfrm>
        <a:off x="548837" y="367046"/>
        <a:ext cx="7314806" cy="426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685B-1A99-4249-B2AB-31229786870B}">
      <dsp:nvSpPr>
        <dsp:cNvPr id="0" name=""/>
        <dsp:cNvSpPr/>
      </dsp:nvSpPr>
      <dsp:spPr>
        <a:xfrm>
          <a:off x="0" y="422424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Protect and conserve designated resource lands and working lands.</a:t>
          </a:r>
        </a:p>
      </dsp:txBody>
      <dsp:txXfrm>
        <a:off x="21589" y="444013"/>
        <a:ext cx="10472422" cy="399082"/>
      </dsp:txXfrm>
    </dsp:sp>
    <dsp:sp modelId="{23A34067-7292-4CE2-BD2B-A8C64FEA849A}">
      <dsp:nvSpPr>
        <dsp:cNvPr id="0" name=""/>
        <dsp:cNvSpPr/>
      </dsp:nvSpPr>
      <dsp:spPr>
        <a:xfrm>
          <a:off x="0" y="864684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Allow industrial uses associated with forestry activities in the forest resource land zone.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Reduce loss of agriculture, forestland and timber production through incentives and other mechanisms.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Form a Forestry Advisory Council for long-term planning and outreach.</a:t>
          </a:r>
        </a:p>
      </dsp:txBody>
      <dsp:txXfrm>
        <a:off x="0" y="864684"/>
        <a:ext cx="10515600" cy="726570"/>
      </dsp:txXfrm>
    </dsp:sp>
    <dsp:sp modelId="{A7BC7A44-7FEA-451E-BC81-734A00D98D3A}">
      <dsp:nvSpPr>
        <dsp:cNvPr id="0" name=""/>
        <dsp:cNvSpPr/>
      </dsp:nvSpPr>
      <dsp:spPr>
        <a:xfrm>
          <a:off x="0" y="1591254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Conserve and manage mineral resource lands for long-term supply and land use compatibility.</a:t>
          </a:r>
        </a:p>
      </dsp:txBody>
      <dsp:txXfrm>
        <a:off x="21589" y="1612843"/>
        <a:ext cx="10472422" cy="399082"/>
      </dsp:txXfrm>
    </dsp:sp>
    <dsp:sp modelId="{B714E2FB-5C55-4F4E-A3B1-28073CD44944}">
      <dsp:nvSpPr>
        <dsp:cNvPr id="0" name=""/>
        <dsp:cNvSpPr/>
      </dsp:nvSpPr>
      <dsp:spPr>
        <a:xfrm>
          <a:off x="0" y="2033514"/>
          <a:ext cx="10515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Review and revise Mineral Resource designations using updated data.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Ensure that future reclamation plans are consistent with the comp plan and surrounding land uses.</a:t>
          </a:r>
        </a:p>
      </dsp:txBody>
      <dsp:txXfrm>
        <a:off x="0" y="2033514"/>
        <a:ext cx="10515600" cy="484380"/>
      </dsp:txXfrm>
    </dsp:sp>
    <dsp:sp modelId="{57E45F91-75B6-4B39-A066-C1F7C67359CE}">
      <dsp:nvSpPr>
        <dsp:cNvPr id="0" name=""/>
        <dsp:cNvSpPr/>
      </dsp:nvSpPr>
      <dsp:spPr>
        <a:xfrm>
          <a:off x="0" y="2517893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Conserve and enhance agricultural lands.</a:t>
          </a:r>
        </a:p>
      </dsp:txBody>
      <dsp:txXfrm>
        <a:off x="21589" y="2539482"/>
        <a:ext cx="10472422" cy="399082"/>
      </dsp:txXfrm>
    </dsp:sp>
    <dsp:sp modelId="{EE94FA79-F768-4778-B962-1BE7D095BDB8}">
      <dsp:nvSpPr>
        <dsp:cNvPr id="0" name=""/>
        <dsp:cNvSpPr/>
      </dsp:nvSpPr>
      <dsp:spPr>
        <a:xfrm>
          <a:off x="0" y="2960153"/>
          <a:ext cx="10515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Adopt policies to promote greater accessibility to water rights for agricultural usage.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Encourage preservation of historic farms.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Form an Agriculture Advisory Council for long-term planning and outreach.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400" kern="1200"/>
        </a:p>
      </dsp:txBody>
      <dsp:txXfrm>
        <a:off x="0" y="2960153"/>
        <a:ext cx="10515600" cy="968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8795-460A-46A5-9140-BD3B242D330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83A88-F8E4-4A78-88EB-AC02CFCE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sun.com/story/news/2025/06/09/changes-to-wa-laws-hoped-to-spur-increase-in-childcare-options/84037206007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leg.wa.gov/rcw/default.aspx?cite=36.70A&amp;full=true#36.70A.02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.gov/dcd/Pages/2024_Comprehensive_Plan.aspx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.gov/dcd/Pages/2024_Comprehensive_Plan.asp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5C1E-000C-87A6-AD89-C7CA4F5F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89CF6-59D5-D635-BE5C-681BAC759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CBC83-EB22-2994-4077-4C542C72D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Photo: Manchester State Park</a:t>
            </a:r>
          </a:p>
          <a:p>
            <a:r>
              <a:rPr lang="en-US"/>
              <a:t>Bottom Photo: Kitsap Sun – “Samantha Henderson, a teacher at Key Peninsula Forest Friends and Nature School, hand chalk to a student on June 4. </a:t>
            </a:r>
            <a:r>
              <a:rPr lang="en-US">
                <a:hlinkClick r:id="rId3"/>
              </a:rPr>
              <a:t>Changes to WA laws hoped to spur increase in childcare options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DFB98-9CEC-A447-AA20-36EB470A6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875B-4C7D-B505-1499-7A681720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6628F-0F72-C90D-8111-C309E9B5E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AF4CA-5B99-D02C-6394-F72953FC5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305-1294-C5B1-F7D3-12013DEBE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C3A8-F1DB-8028-79DA-A359BC37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7925D-0C45-7D61-6B28-F8D365828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10C07-075A-4BEF-73F9-A35E48C7F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61CF-7F38-C4B4-0B8C-D416765E5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2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20EC-209B-26A5-1F7D-6E4FC9AB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5A4FC-FEC2-FF4C-2E56-002211997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4A224-5676-57AB-EA98-976A6FEDE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26232-B2EA-7AC0-8B64-3DB798DC5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16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F39AA-028A-3AD7-8B29-A3999ACF7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49FF9-3E8C-67C5-8473-344C7D209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89A67-A27C-CB05-92FD-1EF2C5C3B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22EAD-07DE-101B-DE66-A27DE46FA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87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AE82B-E4CD-846A-9B1A-60F9CF8E6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9F9FD-F4C4-5EDB-40F0-D6830F858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2D3B7-AE75-6F96-0306-DAA781BA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699F-C0FD-DC3E-4E95-CC6448620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3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FAAD-4CCC-609F-8273-3DB8FC6C6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24E69-630E-B576-0718-9566A32FD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CB54E-D9DF-4D7C-61FB-DA124D6D5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2A30D-C03B-724A-AEA2-4945A470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61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98EC3-0C27-F8A7-532A-99C7BD3B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2DE36-595A-5F7E-3EC0-A93EF60C8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8E2B3-3D84-45D4-1F38-7ECEAAB71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6CC57-E82B-34AB-75D3-4A37D3772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7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Photo: Manchester State Park</a:t>
            </a:r>
          </a:p>
          <a:p>
            <a:r>
              <a:rPr lang="en-US"/>
              <a:t>Bottom Photo: Chico Creek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3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B0368-9376-6B01-49D3-273B0DAA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5F43A-570C-5AD4-F57B-258785971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8BECF-56E6-4D3E-81E1-2519E99D7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Whispering Firs Stormwater 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B3CC-6423-E3ED-EC68-A7397CB30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377DF-7050-929A-DEF0-17029CD7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86652-C4A4-28AD-29B9-B1424CF09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31F9D-11FB-C730-A8B5-FA0E99856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Whispering Firs Stormwater Park</a:t>
            </a:r>
          </a:p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Chapter 36.70A RCW: GROWTH MANAGEMENT—PLANNING BY SELECTED COUNTIES AND CITIES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8E571-4C6A-A294-D5D6-F1F94118B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2EC97-8949-0339-E9A4-56E6630D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38314-0555-4CE2-BFB4-BB263FF13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FA45D-07B0-9D3E-392C-663B26AC7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2024 Comprehensive Plan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3ABC9-CF7B-0F45-6414-BA9E4139B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C52D7-9EBC-8037-EBC4-492C4972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78F14-09E3-AA50-D368-6F540E75F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0B922-3E94-F153-D6AB-3554FFD45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2024 Comprehensive Plan</a:t>
            </a:r>
            <a:endParaRPr lang="en-US" sz="1200" b="0" i="0" u="sng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Use Chapter – Table 1 and Table 2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 Chapter – Table 11</a:t>
            </a:r>
            <a:endParaRPr lang="en-US" u="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E5E7-F142-A9A7-DFCB-5083AACBD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3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5F37-DD12-4F32-D926-5A199EA28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6C1D9-9C1E-0FEF-6A4F-717E800B6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9860B-784B-575A-1915-4C5425296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Central Kitsap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46D22-A30C-1B3C-B13C-788511289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74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FD9E-BA1D-3DEA-1F2F-081031F7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203B6E-5B3B-AFEB-CB11-B9BCBE1E3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4B3C3-FF8E-C392-CDBF-B807BC57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</a:t>
            </a:r>
            <a:r>
              <a:rPr lang="en-US" err="1"/>
              <a:t>Scadia</a:t>
            </a:r>
            <a:r>
              <a:rPr lang="en-US"/>
              <a:t>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A4B4-E805-A958-5FD1-993E1FE33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3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F965-C947-8F29-5F24-25914D7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8DAA6-B998-F76D-62AF-8E511776E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E6E33-A5A0-BFB9-ED8F-4D41222EA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Port Gamble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2CB93-D0E4-87B3-8B76-A1ABB86D0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59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760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67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663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007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516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06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997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223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79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399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1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7.xml"/><Relationship Id="rId5" Type="http://schemas.openxmlformats.org/officeDocument/2006/relationships/image" Target="../media/image19.jpeg"/><Relationship Id="rId10" Type="http://schemas.microsoft.com/office/2007/relationships/diagramDrawing" Target="../diagrams/drawing17.xml"/><Relationship Id="rId4" Type="http://schemas.openxmlformats.org/officeDocument/2006/relationships/image" Target="../media/image4.svg"/><Relationship Id="rId9" Type="http://schemas.openxmlformats.org/officeDocument/2006/relationships/diagramColors" Target="../diagrams/colors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image" Target="../media/image20.jpeg"/><Relationship Id="rId4" Type="http://schemas.openxmlformats.org/officeDocument/2006/relationships/image" Target="../media/image4.svg"/><Relationship Id="rId9" Type="http://schemas.microsoft.com/office/2007/relationships/diagramDrawing" Target="../diagrams/drawing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10" Type="http://schemas.openxmlformats.org/officeDocument/2006/relationships/image" Target="../media/image21.jpeg"/><Relationship Id="rId4" Type="http://schemas.openxmlformats.org/officeDocument/2006/relationships/image" Target="../media/image4.svg"/><Relationship Id="rId9" Type="http://schemas.microsoft.com/office/2007/relationships/diagramDrawing" Target="../diagrams/drawing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4.sv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Colors" Target="../diagrams/colors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jpeg"/><Relationship Id="rId10" Type="http://schemas.openxmlformats.org/officeDocument/2006/relationships/diagramData" Target="../diagrams/data5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.svg"/><Relationship Id="rId14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5.jpeg"/><Relationship Id="rId4" Type="http://schemas.openxmlformats.org/officeDocument/2006/relationships/image" Target="../media/image4.sv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FE3E13-7F26-FF40-DBCE-9C7568DB7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997"/>
          <a:stretch>
            <a:fillRect/>
          </a:stretch>
        </p:blipFill>
        <p:spPr>
          <a:xfrm>
            <a:off x="-39509" y="0"/>
            <a:ext cx="12204536" cy="685800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4703F3-C60F-0FB2-9D3F-32FC590CD67E}"/>
              </a:ext>
            </a:extLst>
          </p:cNvPr>
          <p:cNvSpPr/>
          <p:nvPr/>
        </p:nvSpPr>
        <p:spPr>
          <a:xfrm>
            <a:off x="762000" y="0"/>
            <a:ext cx="5791200" cy="6854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A04E56F-33F5-2F6E-0E9D-98B32FDB177B}"/>
              </a:ext>
            </a:extLst>
          </p:cNvPr>
          <p:cNvSpPr txBox="1">
            <a:spLocks/>
          </p:cNvSpPr>
          <p:nvPr/>
        </p:nvSpPr>
        <p:spPr>
          <a:xfrm>
            <a:off x="1295400" y="3581400"/>
            <a:ext cx="4572000" cy="111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b="1">
                <a:solidFill>
                  <a:schemeClr val="bg1"/>
                </a:solidFill>
              </a:rPr>
              <a:t>Heather Cleveland, Long Range Planner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b="1">
              <a:solidFill>
                <a:schemeClr val="bg1"/>
              </a:solidFill>
            </a:endParaRPr>
          </a:p>
          <a:p>
            <a:pPr algn="l">
              <a:lnSpc>
                <a:spcPts val="88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</a:rPr>
              <a:t>September 11,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9DDDB-AC92-3F4A-4970-DDA776ED0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-76200"/>
            <a:ext cx="5486400" cy="2387600"/>
          </a:xfrm>
        </p:spPr>
        <p:txBody>
          <a:bodyPr>
            <a:normAutofit/>
          </a:bodyPr>
          <a:lstStyle/>
          <a:p>
            <a:pPr algn="l">
              <a:lnSpc>
                <a:spcPts val="6000"/>
              </a:lnSpc>
            </a:pPr>
            <a:r>
              <a:rPr lang="en-US" sz="4800" b="1" spc="100">
                <a:solidFill>
                  <a:schemeClr val="bg1"/>
                </a:solidFill>
              </a:rPr>
              <a:t>Department of Community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CCBFB-93A2-E712-73FE-ABC2382EE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2306638"/>
            <a:ext cx="4876800" cy="6651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pc="100">
                <a:solidFill>
                  <a:schemeClr val="accent2"/>
                </a:solidFill>
              </a:rPr>
              <a:t>Year of the Rural – Project Presentation and Open House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733C8E-4482-A1EA-FC30-98772BCF3C95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0" cy="20574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2001839-35D4-BCF5-EEA4-951D4DC720D8}"/>
              </a:ext>
            </a:extLst>
          </p:cNvPr>
          <p:cNvSpPr/>
          <p:nvPr/>
        </p:nvSpPr>
        <p:spPr>
          <a:xfrm>
            <a:off x="762000" y="5334000"/>
            <a:ext cx="57912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3B7F8FF-8591-5EE5-0888-F608DD5BA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75325"/>
            <a:ext cx="4331579" cy="641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E576-4B1C-1E0A-FE43-826FA8A7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2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6B21-C9A0-E2E3-B02B-6238DBE3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CEB06D-47DE-2CE8-AC52-391D529B1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7184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D00E4-055E-4039-BF7E-9F2F6BF7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A6C0-2CE2-52AA-E914-FD7C2914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D302-3C70-389B-9E28-42B95D78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Lands and Working Lands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CFD322-409F-4DAF-30B4-31EB2713C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7290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63943-6C1B-B8F7-9379-E771CE4E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F985-C32E-23A2-B81F-86DDA5885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7578-7A9F-2E89-E5C3-FE824DD6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Business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0F1E15-0A32-3E80-F0D5-C5DAC2823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99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7CDF-9D9A-7EBE-C4ED-34A5DB2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65AB8-58B6-0927-02E1-8EA6B9F3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C60E-C6EE-965C-69B0-74C3D75D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Services &amp; Infrastructure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A3E53C-C612-B02C-03CE-706DE4F21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6802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F7928-52D3-3EDC-4D54-12B868F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2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8A61-4694-37CB-527A-E53B3FDE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B99-52AB-F586-D838-93A6737A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Environment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E6480F4-8EBE-76AB-9ABB-0E68C3F1D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0550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D65C9-38A2-0FCE-1085-DA87877F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5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C0BA-FB90-7084-AA44-065E2B05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A9C9-8B1C-C3A1-3EEA-F699FC8AC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Proposed Code Updates</a:t>
            </a:r>
            <a:endParaRPr lang="en-US" sz="4600" b="1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606FF35-8956-ED64-0B1C-00EE05D2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C3B83-DB64-9234-1DEC-BC16228798A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99341A-AC50-EA21-1177-1159C7B58B8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ECEB79-EDA5-5DE7-E55D-604FF82E04F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6D4AB-32F5-11D7-F548-F331E3779334}"/>
              </a:ext>
            </a:extLst>
          </p:cNvPr>
          <p:cNvSpPr txBox="1"/>
          <p:nvPr/>
        </p:nvSpPr>
        <p:spPr>
          <a:xfrm>
            <a:off x="808640" y="2491068"/>
            <a:ext cx="597316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Actively Evaluating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Childcare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Horse Boarding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Boundary Line Adjustments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Battery Energy Storage Systems – Moratorium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Reclassification Request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Rural Lands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In-Home Business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/>
              <a:t>Mobile Home Park Preservation</a:t>
            </a:r>
            <a:endParaRPr lang="en-US"/>
          </a:p>
        </p:txBody>
      </p:sp>
      <p:pic>
        <p:nvPicPr>
          <p:cNvPr id="32" name="Picture 31" descr="A field of flowers with a building in the background&#10;&#10;AI-generated content may be incorrect.">
            <a:extLst>
              <a:ext uri="{FF2B5EF4-FFF2-40B4-BE49-F238E27FC236}">
                <a16:creationId xmlns:a16="http://schemas.microsoft.com/office/drawing/2014/main" id="{FC90A8D0-89A3-95A1-5EF6-851987E28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7461504" y="382686"/>
            <a:ext cx="4120896" cy="2747261"/>
          </a:xfrm>
          <a:prstGeom prst="rect">
            <a:avLst/>
          </a:prstGeom>
        </p:spPr>
      </p:pic>
      <p:pic>
        <p:nvPicPr>
          <p:cNvPr id="2050" name="Picture 2" descr="Samantha Henderson, a teacher at the Key Peninsula Forest Friends and Nature School, hands chalk to a student on June 4.">
            <a:extLst>
              <a:ext uri="{FF2B5EF4-FFF2-40B4-BE49-F238E27FC236}">
                <a16:creationId xmlns:a16="http://schemas.microsoft.com/office/drawing/2014/main" id="{24E16053-8272-0393-2575-3E1B520B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08" y="3429000"/>
            <a:ext cx="4120889" cy="27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68AE-12CE-1603-B57D-725A2F69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7B82-9DDC-1015-3C22-E0CEF49C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Care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A522FF-FBB6-61E0-638C-590CFD0B6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745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14C43-D8A2-A13D-F444-DA001E62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0ED0C-848E-80AA-1DE1-B529E7BC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B671-23E8-2839-A049-81704BB9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Equestrian Facilities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6EE4BA-3FEC-18A3-954D-64F1645F6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765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BB42-F9AF-78BE-9D9E-A45AC39D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EABE-F8B0-3972-0AD2-A30FD746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Equestrian Facility Code Q&amp;A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71F03F-375F-FEF4-3993-6C0830E17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1954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FDC9E-57D7-0049-3E93-E6F8E9EA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F586E-084A-AE11-8C0B-57DBBDB86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42B-C48D-8255-4B19-A31325B9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Agriculture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E876A93-1087-5BB0-6642-0455A68899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13E0D-2F48-E948-72F3-6E7AA43E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0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215B5-F439-AD86-D42A-D14EF75A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8D0D636-AF24-782B-E3EF-34179CE9D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578015"/>
              </p:ext>
            </p:extLst>
          </p:nvPr>
        </p:nvGraphicFramePr>
        <p:xfrm>
          <a:off x="613769" y="2057404"/>
          <a:ext cx="6396631" cy="40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A84476-2930-CDF0-B166-D4A6811DE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Agenda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E240D6-E528-7B81-87DB-7C0F94A7A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6FAD7-1EF7-D265-4444-29B0C1122B9D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B2F26C-0142-D243-64DF-BB67206C9F40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7B3C20-7E9B-4822-0965-E3E1BC5BF50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FBAE73-8919-A968-27BA-CB6D8F85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01" y="382686"/>
            <a:ext cx="4120896" cy="2747264"/>
          </a:xfrm>
          <a:prstGeom prst="rect">
            <a:avLst/>
          </a:prstGeom>
        </p:spPr>
      </p:pic>
      <p:pic>
        <p:nvPicPr>
          <p:cNvPr id="9" name="Picture 8" descr="A picture containing tree, outdoor, grass, plant&#10;&#10;AI-generated content may be incorrect.">
            <a:extLst>
              <a:ext uri="{FF2B5EF4-FFF2-40B4-BE49-F238E27FC236}">
                <a16:creationId xmlns:a16="http://schemas.microsoft.com/office/drawing/2014/main" id="{99F9FB10-2F12-7082-56A7-F59EB53C12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01" y="3429000"/>
            <a:ext cx="4120896" cy="2747264"/>
          </a:xfrm>
          <a:prstGeom prst="rect">
            <a:avLst/>
          </a:prstGeom>
        </p:spPr>
      </p:pic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E66733A8-63A6-5EDC-14DE-23187233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0614-4810-C286-D890-F6B31A49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D7B4-2815-C3DA-CBDA-5544B961D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Rural Commercial and Rural Industrial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B7B674C-9051-8884-C7C3-C89962A99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A154D1-BF97-ED3F-45A8-93A61F1CDFE7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A1BE24-749A-5A77-8881-D4DB23D48E13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3452D-EF4F-E7FA-F971-2893391D97D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5EAA2-DE59-06D3-F989-CE5991813FBE}"/>
              </a:ext>
            </a:extLst>
          </p:cNvPr>
          <p:cNvSpPr txBox="1"/>
          <p:nvPr/>
        </p:nvSpPr>
        <p:spPr>
          <a:xfrm>
            <a:off x="1320880" y="5693110"/>
            <a:ext cx="309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#07: RW to RI or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Skrobut-McCormick</a:t>
            </a:r>
            <a:endParaRPr lang="en-US"/>
          </a:p>
        </p:txBody>
      </p:sp>
      <p:pic>
        <p:nvPicPr>
          <p:cNvPr id="3074" name="Picture 2" descr="Image 9, Picture, Picture">
            <a:extLst>
              <a:ext uri="{FF2B5EF4-FFF2-40B4-BE49-F238E27FC236}">
                <a16:creationId xmlns:a16="http://schemas.microsoft.com/office/drawing/2014/main" id="{4EA08AE5-B546-324E-A814-6AC426971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17" y="1905000"/>
            <a:ext cx="288072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9, Picture, Picture">
            <a:extLst>
              <a:ext uri="{FF2B5EF4-FFF2-40B4-BE49-F238E27FC236}">
                <a16:creationId xmlns:a16="http://schemas.microsoft.com/office/drawing/2014/main" id="{E6E342BF-1450-EE04-7D3F-3FE3AFFC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35" y="1911711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9, Picture, Picture">
            <a:extLst>
              <a:ext uri="{FF2B5EF4-FFF2-40B4-BE49-F238E27FC236}">
                <a16:creationId xmlns:a16="http://schemas.microsoft.com/office/drawing/2014/main" id="{E5EB8502-ED0E-A977-49D8-63433630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53" y="1911711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05345-EF0E-58E6-4E05-7CA576BCED6F}"/>
              </a:ext>
            </a:extLst>
          </p:cNvPr>
          <p:cNvSpPr txBox="1"/>
          <p:nvPr/>
        </p:nvSpPr>
        <p:spPr>
          <a:xfrm>
            <a:off x="4655634" y="569311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#58: RR to RI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Moran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D0834-4E73-66FB-B763-49F4856BE38B}"/>
              </a:ext>
            </a:extLst>
          </p:cNvPr>
          <p:cNvSpPr txBox="1"/>
          <p:nvPr/>
        </p:nvSpPr>
        <p:spPr>
          <a:xfrm>
            <a:off x="7990387" y="569311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#66: RP to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Stokes &amp; Cambell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455B9B-B2E0-291F-2F22-A1890F085D9E}"/>
              </a:ext>
            </a:extLst>
          </p:cNvPr>
          <p:cNvSpPr/>
          <p:nvPr/>
        </p:nvSpPr>
        <p:spPr>
          <a:xfrm rot="19579138">
            <a:off x="2217691" y="3614472"/>
            <a:ext cx="1162382" cy="44381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E64FE3-583B-864F-FE21-6995E9C51279}"/>
              </a:ext>
            </a:extLst>
          </p:cNvPr>
          <p:cNvSpPr/>
          <p:nvPr/>
        </p:nvSpPr>
        <p:spPr>
          <a:xfrm rot="16200000">
            <a:off x="5562603" y="3581400"/>
            <a:ext cx="990600" cy="533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1A3A75-FBD5-1F07-120C-55A950681BC7}"/>
              </a:ext>
            </a:extLst>
          </p:cNvPr>
          <p:cNvSpPr/>
          <p:nvPr/>
        </p:nvSpPr>
        <p:spPr>
          <a:xfrm>
            <a:off x="8839200" y="3390898"/>
            <a:ext cx="990600" cy="9524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762E8-698B-66B1-42AB-7B5311B2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5DFF2-2080-8E8D-83EB-3BD56C9B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7476-367D-06FB-D1E5-E0BC56B39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Rural Commercial and Rural Industrial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A17ADD-076A-E7E4-F035-27C59EADC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D03827-2E38-89A7-4329-9DAF2D1A376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96BEC-536C-A007-99AD-90E58084CC8B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5BDF0-0527-2C3F-1DE4-4847644A36D1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43C29-39DB-884F-59B1-B5F5C692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BBDCB-827F-B1EA-C008-201820151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829" y="1924455"/>
            <a:ext cx="5096342" cy="42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7F49-240B-0997-893C-45B47B1B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16D0-3E33-4324-7062-26D55CE2A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App ID #07: Skrobut-McCormick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D7C078-8697-7FFB-1271-669201AC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40E4F2-52CB-625F-3D11-A8088352A821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225410-A615-4664-832C-D414F31C487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AC3FE8-F05C-415D-21C9-794B4AF4F1CC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39D55F-E3E0-1A32-B43B-1DD633BEFC0B}"/>
              </a:ext>
            </a:extLst>
          </p:cNvPr>
          <p:cNvSpPr txBox="1"/>
          <p:nvPr/>
        </p:nvSpPr>
        <p:spPr>
          <a:xfrm>
            <a:off x="1320880" y="5693110"/>
            <a:ext cx="317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#07: RW to RI or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Skrobut-McCormick</a:t>
            </a:r>
            <a:endParaRPr lang="en-US"/>
          </a:p>
        </p:txBody>
      </p:sp>
      <p:pic>
        <p:nvPicPr>
          <p:cNvPr id="3074" name="Picture 2" descr="Image 9, Picture, Picture">
            <a:extLst>
              <a:ext uri="{FF2B5EF4-FFF2-40B4-BE49-F238E27FC236}">
                <a16:creationId xmlns:a16="http://schemas.microsoft.com/office/drawing/2014/main" id="{91847C1E-9E9D-B0B5-BE1D-96E167B4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17" y="1905000"/>
            <a:ext cx="288072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970811-3496-0475-46D2-4E5AD24EAE56}"/>
              </a:ext>
            </a:extLst>
          </p:cNvPr>
          <p:cNvSpPr/>
          <p:nvPr/>
        </p:nvSpPr>
        <p:spPr>
          <a:xfrm rot="19579138">
            <a:off x="2217691" y="3614472"/>
            <a:ext cx="1162382" cy="44381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8715E-0071-F018-40A7-7C12D1AB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542D017-2854-20D2-8D47-D69C692DF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58943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0857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2193-B5A4-A04C-377B-3DF930EA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A6D4-A465-8233-07F0-F8839C132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Reclassification Requests</a:t>
            </a:r>
            <a:br>
              <a:rPr lang="en-US" sz="4600" b="1" spc="100"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/>
              </a:rPr>
              <a:t>App ID #58: Moran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438B57-F43D-858A-EE06-9AE93E6F2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77AF77-CAC5-03CA-3246-A60C915E4AE6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89C503-FB21-4B41-B6DC-FACB46FCE877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E215F5-D556-92DA-4ECF-DEEFAEAAEAD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C9B88-C60C-97E7-E460-4DD9DB08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7556B2A-904F-C54B-E330-BEF37DE42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958543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4" descr="Image 9, Picture, Picture">
            <a:extLst>
              <a:ext uri="{FF2B5EF4-FFF2-40B4-BE49-F238E27FC236}">
                <a16:creationId xmlns:a16="http://schemas.microsoft.com/office/drawing/2014/main" id="{805AA8D1-2836-6C6B-9A98-859588C7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97" y="1881739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21C58-11AD-DA98-DAF4-1C3F22064EC2}"/>
              </a:ext>
            </a:extLst>
          </p:cNvPr>
          <p:cNvSpPr txBox="1"/>
          <p:nvPr/>
        </p:nvSpPr>
        <p:spPr>
          <a:xfrm>
            <a:off x="1075896" y="566313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#58: RR to RI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Moran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D8F47C-B738-53B5-8F0A-D0C4ED7E1A12}"/>
              </a:ext>
            </a:extLst>
          </p:cNvPr>
          <p:cNvSpPr/>
          <p:nvPr/>
        </p:nvSpPr>
        <p:spPr>
          <a:xfrm rot="16200000">
            <a:off x="1982865" y="3551428"/>
            <a:ext cx="990600" cy="533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3D60-F73B-F9CE-0F71-7B88F40F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6B27-F6E8-2050-D6C3-D04C36ADC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Reclassification Requests</a:t>
            </a:r>
            <a:br>
              <a:rPr lang="en-US" sz="4600" b="1" spc="100"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/>
              </a:rPr>
              <a:t>App ID #66: Stokes &amp; Campbell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735683-5192-C130-465B-21A064AC1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124291-03FD-F69F-43B8-61DDE5BA8F75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865F71-CC22-035A-9728-19D9877703BF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9D6DB4-9B3E-5D6A-CD7F-2C862DE1E20D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81B31-57C0-54AD-DB32-83A89114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C6AA938-8E4D-43B5-308F-E351C0EE3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678375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 descr="Image 9, Picture, Picture">
            <a:extLst>
              <a:ext uri="{FF2B5EF4-FFF2-40B4-BE49-F238E27FC236}">
                <a16:creationId xmlns:a16="http://schemas.microsoft.com/office/drawing/2014/main" id="{C936DE37-8138-C1E3-CF20-38A769ED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3" y="1905000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002C9-F720-8024-7E25-4D4D74B9A2D5}"/>
              </a:ext>
            </a:extLst>
          </p:cNvPr>
          <p:cNvSpPr txBox="1"/>
          <p:nvPr/>
        </p:nvSpPr>
        <p:spPr>
          <a:xfrm>
            <a:off x="880217" y="5686399"/>
            <a:ext cx="2971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App ID #66: RP to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Stokes &amp; Campbell</a:t>
            </a: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69F57F-A6B5-D203-E541-9CCFD00CB9D0}"/>
              </a:ext>
            </a:extLst>
          </p:cNvPr>
          <p:cNvSpPr/>
          <p:nvPr/>
        </p:nvSpPr>
        <p:spPr>
          <a:xfrm>
            <a:off x="1729030" y="3384187"/>
            <a:ext cx="990600" cy="9524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4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3E6F-4595-4DD0-5EB6-87C48BB6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E27D1A5-013B-B3B7-0552-06FC38241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734924"/>
              </p:ext>
            </p:extLst>
          </p:nvPr>
        </p:nvGraphicFramePr>
        <p:xfrm>
          <a:off x="613769" y="1524354"/>
          <a:ext cx="10901405" cy="472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262A065-6673-3764-FE13-47ADDF8FF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516845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What’s Next?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603F31-8B6F-852D-73C7-DC80B9CB6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7AC8CE-3E76-7CFF-BE14-CA898C57AAF0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198E7F-F17D-BB8F-9E19-D246EF209025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31994E-EC32-606D-6EE8-ECC296320FBF}"/>
              </a:ext>
            </a:extLst>
          </p:cNvPr>
          <p:cNvCxnSpPr>
            <a:cxnSpLocks/>
          </p:cNvCxnSpPr>
          <p:nvPr/>
        </p:nvCxnSpPr>
        <p:spPr>
          <a:xfrm>
            <a:off x="609600" y="364445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9B1AF-0E44-517C-DF83-4599616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2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EC563C39-250C-090C-6527-94E178CE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19" y="643466"/>
            <a:ext cx="8603962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55B21-275D-C07A-7873-BD660E17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72D8E6-952C-467E-BFA7-FD2B1788858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72936-61E7-4FF2-5443-29EDF997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1BF7F-CBD5-4BBD-1F11-4B2D73CA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03" y="0"/>
            <a:ext cx="10310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0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5B680-C3D0-9529-92E0-0C8D997E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4DD06-1A8A-B3F1-7C96-57FC41B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72D8E6-952C-467E-BFA7-FD2B17888581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5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CEEF3-4135-7A66-DE62-9BFFD8E5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255D-0E1D-5195-0052-A831EBEDE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584" y="591860"/>
            <a:ext cx="5973161" cy="131314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Thank you!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5A2AC2-F789-1FCD-6C06-1588DBCD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92732-6E8B-F83C-71BB-33A99F07D6F5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EB71AE-DF43-1DFA-8412-4E6151D993E4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F5C0D9-E64C-866C-CF0F-CE56D8041331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D46B30-5B82-A15A-AE3B-EEF2406BF3D5}"/>
              </a:ext>
            </a:extLst>
          </p:cNvPr>
          <p:cNvSpPr txBox="1"/>
          <p:nvPr/>
        </p:nvSpPr>
        <p:spPr>
          <a:xfrm>
            <a:off x="4284153" y="2828835"/>
            <a:ext cx="362369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Heather Cleveland</a:t>
            </a:r>
          </a:p>
          <a:p>
            <a:pPr algn="ctr"/>
            <a:r>
              <a:rPr lang="en-US" sz="2400"/>
              <a:t>Long Ranger Planner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Email: hcleveland@kitsap.gov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EBDDE-B17D-04B3-7D0D-2FE56F5B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3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8ED1-3607-823B-4B98-C271BCB8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7594-554A-3E2E-E9F7-D59DC67BD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Project Overview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5D5CC0-A9CB-E930-C8C0-17AB9C3D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3B7306-CB89-8160-F130-C03A869D37E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AE1429-1E77-F8A9-DD89-8383397A8DD6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228C87-1812-2943-E94F-1F9E1EC0F204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, arrow&#10;&#10;AI-generated content may be incorrect.">
            <a:extLst>
              <a:ext uri="{FF2B5EF4-FFF2-40B4-BE49-F238E27FC236}">
                <a16:creationId xmlns:a16="http://schemas.microsoft.com/office/drawing/2014/main" id="{0A17A91C-5FE2-86BA-D8F5-740C8BDA0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9" y="1802430"/>
            <a:ext cx="1169370" cy="1169370"/>
          </a:xfrm>
          <a:prstGeom prst="rect">
            <a:avLst/>
          </a:prstGeom>
        </p:spPr>
      </p:pic>
      <p:pic>
        <p:nvPicPr>
          <p:cNvPr id="12" name="Picture 11" descr="Shape, arrow&#10;&#10;AI-generated content may be incorrect.">
            <a:extLst>
              <a:ext uri="{FF2B5EF4-FFF2-40B4-BE49-F238E27FC236}">
                <a16:creationId xmlns:a16="http://schemas.microsoft.com/office/drawing/2014/main" id="{DF69A966-1E68-C1CB-9521-8A8230AD6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9" y="2667000"/>
            <a:ext cx="1169370" cy="1169370"/>
          </a:xfrm>
          <a:prstGeom prst="rect">
            <a:avLst/>
          </a:prstGeom>
        </p:spPr>
      </p:pic>
      <p:pic>
        <p:nvPicPr>
          <p:cNvPr id="15" name="Picture 14" descr="Shape, arrow&#10;&#10;AI-generated content may be incorrect.">
            <a:extLst>
              <a:ext uri="{FF2B5EF4-FFF2-40B4-BE49-F238E27FC236}">
                <a16:creationId xmlns:a16="http://schemas.microsoft.com/office/drawing/2014/main" id="{3A2F1CA4-C6CA-0100-D293-428499E96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5030"/>
            <a:ext cx="1169370" cy="1169370"/>
          </a:xfrm>
          <a:prstGeom prst="rect">
            <a:avLst/>
          </a:prstGeom>
        </p:spPr>
      </p:pic>
      <p:pic>
        <p:nvPicPr>
          <p:cNvPr id="16" name="Picture 15" descr="Shape, arrow&#10;&#10;AI-generated content may be incorrect.">
            <a:extLst>
              <a:ext uri="{FF2B5EF4-FFF2-40B4-BE49-F238E27FC236}">
                <a16:creationId xmlns:a16="http://schemas.microsoft.com/office/drawing/2014/main" id="{F2A44139-D6AA-8900-44E2-11781F852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69430"/>
            <a:ext cx="1169370" cy="1169370"/>
          </a:xfrm>
          <a:prstGeom prst="rect">
            <a:avLst/>
          </a:prstGeom>
        </p:spPr>
      </p:pic>
      <p:pic>
        <p:nvPicPr>
          <p:cNvPr id="17" name="Picture 16" descr="Shape, arrow&#10;&#10;AI-generated content may be incorrect.">
            <a:extLst>
              <a:ext uri="{FF2B5EF4-FFF2-40B4-BE49-F238E27FC236}">
                <a16:creationId xmlns:a16="http://schemas.microsoft.com/office/drawing/2014/main" id="{4EDF9E1A-A3DA-35B3-268B-502948508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83830"/>
            <a:ext cx="1169370" cy="1169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31672-9519-9BA8-4933-A4E93CAC1A99}"/>
              </a:ext>
            </a:extLst>
          </p:cNvPr>
          <p:cNvSpPr txBox="1"/>
          <p:nvPr/>
        </p:nvSpPr>
        <p:spPr>
          <a:xfrm>
            <a:off x="1371600" y="219527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Charter &amp; Community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A4748-58B2-1873-45F4-14D065817731}"/>
              </a:ext>
            </a:extLst>
          </p:cNvPr>
          <p:cNvSpPr txBox="1"/>
          <p:nvPr/>
        </p:nvSpPr>
        <p:spPr>
          <a:xfrm>
            <a:off x="1366900" y="2810470"/>
            <a:ext cx="47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Deliverables: Rural and Resource Lands Chapter Update, Potential Code Updates, Reclassification Request Recommendations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A7642-BE67-CB96-9431-556A9B8930F0}"/>
              </a:ext>
            </a:extLst>
          </p:cNvPr>
          <p:cNvSpPr txBox="1"/>
          <p:nvPr/>
        </p:nvSpPr>
        <p:spPr>
          <a:xfrm>
            <a:off x="1371600" y="39575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Outreach &amp;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37E54-3AD4-0F22-FD7D-F481EC68FA8E}"/>
              </a:ext>
            </a:extLst>
          </p:cNvPr>
          <p:cNvSpPr txBox="1"/>
          <p:nvPr/>
        </p:nvSpPr>
        <p:spPr>
          <a:xfrm>
            <a:off x="1371600" y="48652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Research and Gap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B5A93-FF67-C2B7-A90E-AB49C7D2DB64}"/>
              </a:ext>
            </a:extLst>
          </p:cNvPr>
          <p:cNvSpPr txBox="1"/>
          <p:nvPr/>
        </p:nvSpPr>
        <p:spPr>
          <a:xfrm>
            <a:off x="1371600" y="576254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Data Analysis and Mapping</a:t>
            </a:r>
          </a:p>
        </p:txBody>
      </p:sp>
      <p:pic>
        <p:nvPicPr>
          <p:cNvPr id="20" name="Picture 19" descr="A picture containing flower, grass, tree, outdoor&#10;&#10;AI-generated content may be incorrect.">
            <a:extLst>
              <a:ext uri="{FF2B5EF4-FFF2-40B4-BE49-F238E27FC236}">
                <a16:creationId xmlns:a16="http://schemas.microsoft.com/office/drawing/2014/main" id="{A5C67BB5-CC7D-71B0-8B8D-5E0D0F686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02" y="0"/>
            <a:ext cx="457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A87738-DA32-4DE0-07C7-0A27B807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B8C6-4AE2-27A0-F002-7AA545129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14A4-1EED-7E5D-0E79-0AAA9914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Growth Management Act (GMA)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9F1B5F-2DFC-213D-AFAD-2B3B3CFA7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829E1C-1C02-1544-CFEB-1F5F6454B41A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0894AF-3B20-C02C-DC7E-3DD677B8D50D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3E0C6B-1747-45CE-A5F7-BE0C389489A0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forest of trees&#10;&#10;AI-generated content may be incorrect.">
            <a:extLst>
              <a:ext uri="{FF2B5EF4-FFF2-40B4-BE49-F238E27FC236}">
                <a16:creationId xmlns:a16="http://schemas.microsoft.com/office/drawing/2014/main" id="{05B979BD-831E-8C5D-92E5-FB3BE889B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8D44573-91C5-9381-527A-10EEA09C1D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811463"/>
              </p:ext>
            </p:extLst>
          </p:nvPr>
        </p:nvGraphicFramePr>
        <p:xfrm>
          <a:off x="808638" y="2057406"/>
          <a:ext cx="5842819" cy="414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65704C6-98DF-59FD-F958-4E633F16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1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17DD-24A6-7F9E-7B87-E7408C5D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841F4D0-AFF8-6371-1497-1681BB56D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286876"/>
              </p:ext>
            </p:extLst>
          </p:nvPr>
        </p:nvGraphicFramePr>
        <p:xfrm>
          <a:off x="613769" y="2057404"/>
          <a:ext cx="6396631" cy="40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429259-06DA-18B7-AE35-B8A96D373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2024 Kitsap County Comprehensive Plan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C8215-17DC-7B36-AA95-106786C61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F8021-2C80-9AFE-5C90-DFD8577B56EA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1DCDC3-4AB8-5C3A-BA53-08DBD5C35C84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39DB04-9D39-07C7-D7C1-375857D546A3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9B2E5A-9776-FDAB-B22C-F512F830D7D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64" t="1822" r="1145" b="2072"/>
          <a:stretch>
            <a:fillRect/>
          </a:stretch>
        </p:blipFill>
        <p:spPr>
          <a:xfrm>
            <a:off x="7481624" y="518558"/>
            <a:ext cx="4374396" cy="548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D35A128D-658F-616C-8853-CBAA6F8C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5B56-C374-E49B-5FE9-AFD0A663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E98F-C959-CEFE-B06C-E0C4E2719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2024 Kitsap County Comprehensive Plan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31C2F7-AEE1-04CA-EE27-D02DACC95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57226-FDA3-1B7B-F132-40BD382C19D4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9DF46-3426-81E2-C75E-24C38DE74B2F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630043-8B9D-85AE-97B9-E11005011465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AEEF21-4BDC-C80A-866F-DBD3C99A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28600"/>
            <a:ext cx="5149801" cy="2808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9567C-010C-AE6E-7D39-8B18A9BBF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371911"/>
            <a:ext cx="5149801" cy="2756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5DE39-8311-1833-2065-466A34F33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50" y="2047181"/>
            <a:ext cx="5736809" cy="41507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8D6D12-F19A-F9A1-EAC2-75D4A37C88AE}"/>
              </a:ext>
            </a:extLst>
          </p:cNvPr>
          <p:cNvSpPr/>
          <p:nvPr/>
        </p:nvSpPr>
        <p:spPr>
          <a:xfrm>
            <a:off x="7772400" y="3247532"/>
            <a:ext cx="762000" cy="4862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49F61F-0F2F-911C-D2A1-FBD7633C3D61}"/>
              </a:ext>
            </a:extLst>
          </p:cNvPr>
          <p:cNvSpPr/>
          <p:nvPr/>
        </p:nvSpPr>
        <p:spPr>
          <a:xfrm>
            <a:off x="7772400" y="152400"/>
            <a:ext cx="685800" cy="3661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18BF8E-01C5-F328-3D3F-E05B975838B3}"/>
              </a:ext>
            </a:extLst>
          </p:cNvPr>
          <p:cNvSpPr/>
          <p:nvPr/>
        </p:nvSpPr>
        <p:spPr>
          <a:xfrm>
            <a:off x="4191000" y="1911896"/>
            <a:ext cx="533401" cy="4572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DAF18-86AF-86A7-E538-EB7F8F91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2E29-9A4C-CBB0-4E3E-8DEC75AA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D0AA75-D305-712D-E89C-64ECFC5FA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839979"/>
              </p:ext>
            </p:extLst>
          </p:nvPr>
        </p:nvGraphicFramePr>
        <p:xfrm>
          <a:off x="613769" y="2057404"/>
          <a:ext cx="6396631" cy="419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28D5C45-5048-5932-8CDF-D6B387DE2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Outreach Overview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D2D4BC-FCCB-17C8-3409-FB0B46242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4E500-E4B2-8137-6789-6211A469EDB7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A9D7A-002B-8821-B339-99BFE9A5021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8670F8-84BF-3CAC-74F8-1B8D17473E5E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DE9B55A-A609-0EC8-D43D-3C3612A9C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783174"/>
              </p:ext>
            </p:extLst>
          </p:nvPr>
        </p:nvGraphicFramePr>
        <p:xfrm>
          <a:off x="7472099" y="3429000"/>
          <a:ext cx="4100598" cy="274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5" name="Picture 1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C8DC536B-3AC3-1B6E-6B69-724C9F2DC0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7544341" y="636215"/>
            <a:ext cx="3962845" cy="2641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8D20FF6-ACB7-B183-43AF-FCDA90D7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A14BC-729C-B05E-9DE8-7C6281D64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CF6D-3346-29AB-44BE-9C87F320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Rural and Resource Lands Chapter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BA4680-E512-F595-2227-6889B2177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A19852-5DCC-4BB0-CB41-91F898624DF2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FBE1E-9187-5344-EB30-733ACBB92A26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058D12-5F59-9055-ED93-DD59CC148D4B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2C2EBAF-E5DA-D98C-7ED3-7DF052E7D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976205"/>
              </p:ext>
            </p:extLst>
          </p:nvPr>
        </p:nvGraphicFramePr>
        <p:xfrm>
          <a:off x="808639" y="2057407"/>
          <a:ext cx="5973160" cy="411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picture containing grass, tree, outdoor, fence&#10;&#10;AI-generated content may be incorrect.">
            <a:extLst>
              <a:ext uri="{FF2B5EF4-FFF2-40B4-BE49-F238E27FC236}">
                <a16:creationId xmlns:a16="http://schemas.microsoft.com/office/drawing/2014/main" id="{D56C7474-5BBB-AC77-40A5-6BC6F4428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r="23149"/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64D7096-691E-645C-DFAA-221A5689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E9539-E7A8-A60A-D302-C495AC11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2515-FF18-23DC-3E4E-C53660BD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Goals, Policies, and Strategies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145AD7-9624-4ED8-27FB-C2B4747D0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60D6B-3E6A-8F60-8226-02994E393BE0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D5D551-6DEF-1AB4-8430-8B8E3DC1A53D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7005C7-9F79-FC8C-A08F-061677770C0E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782BA3E-1FF1-358C-AA9D-A4CBCE989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226590"/>
              </p:ext>
            </p:extLst>
          </p:nvPr>
        </p:nvGraphicFramePr>
        <p:xfrm>
          <a:off x="808639" y="2057406"/>
          <a:ext cx="5973160" cy="428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F090EEF6-3803-3D7B-74D2-E06EB7822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418D13-732E-95A9-C81F-2B9BFB6F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2A5C"/>
      </a:accent1>
      <a:accent2>
        <a:srgbClr val="78A8DA"/>
      </a:accent2>
      <a:accent3>
        <a:srgbClr val="76A540"/>
      </a:accent3>
      <a:accent4>
        <a:srgbClr val="FFDB70"/>
      </a:accent4>
      <a:accent5>
        <a:srgbClr val="A3A8AD"/>
      </a:accent5>
      <a:accent6>
        <a:srgbClr val="000000"/>
      </a:accent6>
      <a:hlink>
        <a:srgbClr val="78A8DA"/>
      </a:hlink>
      <a:folHlink>
        <a:srgbClr val="FFDB7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7AAEF2BCCAD14AA4A5F75F91CB8742" ma:contentTypeVersion="1" ma:contentTypeDescription="Create a new document." ma:contentTypeScope="" ma:versionID="9fc17a6570c8b9733387959711cbc000">
  <xsd:schema xmlns:xsd="http://www.w3.org/2001/XMLSchema" xmlns:xs="http://www.w3.org/2001/XMLSchema" xmlns:p="http://schemas.microsoft.com/office/2006/metadata/properties" xmlns:ns2="912d177a-6cc5-4f6e-87a1-a122c73ed428" targetNamespace="http://schemas.microsoft.com/office/2006/metadata/properties" ma:root="true" ma:fieldsID="b175c64e281497dcd6690e75c7332860" ns2:_="">
    <xsd:import namespace="912d177a-6cc5-4f6e-87a1-a122c73ed42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d177a-6cc5-4f6e-87a1-a122c73ed42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12d177a-6cc5-4f6e-87a1-a122c73ed428">FPPJ62YA66RA-1599071623-1605</_dlc_DocId>
    <_dlc_DocIdUrl xmlns="912d177a-6cc5-4f6e-87a1-a122c73ed428">
      <Url>https://www.kitsap.gov/dcd/_layouts/15/DocIdRedir.aspx?ID=FPPJ62YA66RA-1599071623-1605</Url>
      <Description>FPPJ62YA66RA-1599071623-1605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C389B53-D690-4650-AB2B-9E0D3EB1E347}"/>
</file>

<file path=customXml/itemProps2.xml><?xml version="1.0" encoding="utf-8"?>
<ds:datastoreItem xmlns:ds="http://schemas.openxmlformats.org/officeDocument/2006/customXml" ds:itemID="{378DC662-7CE0-48CA-ACDB-449A9553CEEB}">
  <ds:schemaRefs>
    <ds:schemaRef ds:uri="05fb44cf-9d13-4b93-be21-c99b026d9860"/>
    <ds:schemaRef ds:uri="4a5613ea-ad87-4439-9014-f74ba0dd184e"/>
    <ds:schemaRef ds:uri="7d178508-cff9-4ee0-a3fd-0eaeda38bde6"/>
    <ds:schemaRef ds:uri="a86c5d60-e8f0-4094-a63c-33e66485521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BFC6E93-0E7B-40F6-9E07-CF0BD331EDB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CD2D05-36FA-4157-A111-5C0076027CB9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29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Department of Community Development</vt:lpstr>
      <vt:lpstr>Agenda</vt:lpstr>
      <vt:lpstr>Project Overview</vt:lpstr>
      <vt:lpstr>Growth Management Act (GMA)</vt:lpstr>
      <vt:lpstr>2024 Kitsap County Comprehensive Plan</vt:lpstr>
      <vt:lpstr>2024 Kitsap County Comprehensive Plan</vt:lpstr>
      <vt:lpstr>Outreach Overview</vt:lpstr>
      <vt:lpstr>Rural and Resource Lands Chapter</vt:lpstr>
      <vt:lpstr>Goals, Policies, and Strategies</vt:lpstr>
      <vt:lpstr>Rural Development</vt:lpstr>
      <vt:lpstr>Resource Lands and Working Lands</vt:lpstr>
      <vt:lpstr>Rural Business</vt:lpstr>
      <vt:lpstr>Rural Services &amp; Infrastructure</vt:lpstr>
      <vt:lpstr>Rural Environment</vt:lpstr>
      <vt:lpstr>Proposed Code Updates</vt:lpstr>
      <vt:lpstr>Child Care Code</vt:lpstr>
      <vt:lpstr>Equestrian Facilities Code</vt:lpstr>
      <vt:lpstr>Equestrian Facility Code Q&amp;A</vt:lpstr>
      <vt:lpstr>Agriculture Code</vt:lpstr>
      <vt:lpstr>Reclassification Requests Rural Commercial and Rural Industrial </vt:lpstr>
      <vt:lpstr>Reclassification Requests Rural Commercial and Rural Industrial </vt:lpstr>
      <vt:lpstr>Reclassification Requests App ID #07: Skrobut-McCormick </vt:lpstr>
      <vt:lpstr>Reclassification Requests App ID #58: Moran </vt:lpstr>
      <vt:lpstr>Reclassification Requests App ID #66: Stokes &amp; Campbell </vt:lpstr>
      <vt:lpstr>What’s Next?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Krista Carlson</dc:creator>
  <cp:revision>5</cp:revision>
  <dcterms:created xsi:type="dcterms:W3CDTF">2025-04-23T19:24:04Z</dcterms:created>
  <dcterms:modified xsi:type="dcterms:W3CDTF">2025-09-12T18:49:46Z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0x0101000F7AAEF2BCCAD14AA4A5F75F91CB8742</vt:lpwstr>
  </property>
  <property fmtid="{D5CDD505-2E9C-101B-9397-08002B2CF9AE}" pid="3" name="MediaServiceImageTags">
    <vt:lpwstr/>
  </property>
  <property fmtid="{D5CDD505-2E9C-101B-9397-08002B2CF9AE}" pid="4" name="_dlc_DocIdItemGuid">
    <vt:lpwstr>267b0049-6e83-4c9e-87c9-c8facdc4e833</vt:lpwstr>
  </property>
</Properties>
</file>